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3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DCC7A8-A82A-4351-898B-83286B2AA7E9}" type="doc">
      <dgm:prSet loTypeId="urn:microsoft.com/office/officeart/2005/8/layout/process1" loCatId="process" qsTypeId="urn:microsoft.com/office/officeart/2005/8/quickstyle/simple1" qsCatId="simple" csTypeId="urn:microsoft.com/office/officeart/2005/8/colors/accent1_2" csCatId="accent1" phldr="1"/>
      <dgm:spPr/>
    </dgm:pt>
    <dgm:pt modelId="{E82A65CE-1EE4-4320-968E-93472E3C0232}">
      <dgm:prSet phldrT="[文本]"/>
      <dgm:spPr/>
      <dgm:t>
        <a:bodyPr/>
        <a:lstStyle/>
        <a:p>
          <a:r>
            <a:rPr lang="en-US" altLang="zh-CN" dirty="0"/>
            <a:t>Use SpaceX REST API</a:t>
          </a:r>
          <a:endParaRPr lang="zh-CN" altLang="en-US" dirty="0"/>
        </a:p>
      </dgm:t>
    </dgm:pt>
    <dgm:pt modelId="{E36148B9-9AAA-456C-AD6C-E2861C689866}" type="parTrans" cxnId="{77DADAB6-CAE8-4620-A1CF-EB85ACD2E2C6}">
      <dgm:prSet/>
      <dgm:spPr/>
      <dgm:t>
        <a:bodyPr/>
        <a:lstStyle/>
        <a:p>
          <a:endParaRPr lang="zh-CN" altLang="en-US"/>
        </a:p>
      </dgm:t>
    </dgm:pt>
    <dgm:pt modelId="{C2A16690-76D9-4B08-9C45-BC1026902B91}" type="sibTrans" cxnId="{77DADAB6-CAE8-4620-A1CF-EB85ACD2E2C6}">
      <dgm:prSet/>
      <dgm:spPr/>
      <dgm:t>
        <a:bodyPr/>
        <a:lstStyle/>
        <a:p>
          <a:endParaRPr lang="zh-CN" altLang="en-US"/>
        </a:p>
      </dgm:t>
    </dgm:pt>
    <dgm:pt modelId="{FE0E71E6-2C2E-4D25-8CDA-622B1917AA3E}">
      <dgm:prSet phldrT="[文本]"/>
      <dgm:spPr/>
      <dgm:t>
        <a:bodyPr/>
        <a:lstStyle/>
        <a:p>
          <a:r>
            <a:rPr lang="en-US" altLang="zh-CN" dirty="0"/>
            <a:t>Parse Response in JSON</a:t>
          </a:r>
          <a:endParaRPr lang="zh-CN" altLang="en-US" dirty="0"/>
        </a:p>
      </dgm:t>
    </dgm:pt>
    <dgm:pt modelId="{7894300F-ABF9-4FB5-B493-3B31A542EECA}" type="parTrans" cxnId="{A9F1C27E-E9EE-483A-A1CE-68CC16EB95AE}">
      <dgm:prSet/>
      <dgm:spPr/>
      <dgm:t>
        <a:bodyPr/>
        <a:lstStyle/>
        <a:p>
          <a:endParaRPr lang="zh-CN" altLang="en-US"/>
        </a:p>
      </dgm:t>
    </dgm:pt>
    <dgm:pt modelId="{5F97B153-ACDC-4886-9C47-FCBD320D984D}" type="sibTrans" cxnId="{A9F1C27E-E9EE-483A-A1CE-68CC16EB95AE}">
      <dgm:prSet/>
      <dgm:spPr/>
      <dgm:t>
        <a:bodyPr/>
        <a:lstStyle/>
        <a:p>
          <a:endParaRPr lang="zh-CN" altLang="en-US"/>
        </a:p>
      </dgm:t>
    </dgm:pt>
    <dgm:pt modelId="{B871507E-BD01-4299-9F38-2C1452DBDDD0}">
      <dgm:prSet phldrT="[文本]"/>
      <dgm:spPr/>
      <dgm:t>
        <a:bodyPr/>
        <a:lstStyle/>
        <a:p>
          <a:r>
            <a:rPr lang="en-US" altLang="zh-CN" dirty="0"/>
            <a:t>Normalize JSON to </a:t>
          </a:r>
          <a:r>
            <a:rPr lang="en-US" altLang="zh-CN" dirty="0" err="1"/>
            <a:t>DataFrame</a:t>
          </a:r>
          <a:endParaRPr lang="zh-CN" altLang="en-US" dirty="0"/>
        </a:p>
      </dgm:t>
    </dgm:pt>
    <dgm:pt modelId="{93CB52AF-F153-4211-9070-2EB6FD6B42DA}" type="parTrans" cxnId="{3AF7E6BF-A7E9-4E4B-9D0F-C469F13F7B90}">
      <dgm:prSet/>
      <dgm:spPr/>
      <dgm:t>
        <a:bodyPr/>
        <a:lstStyle/>
        <a:p>
          <a:endParaRPr lang="zh-CN" altLang="en-US"/>
        </a:p>
      </dgm:t>
    </dgm:pt>
    <dgm:pt modelId="{221CA8B3-0AFF-41C8-A3B9-77B9B80650F2}" type="sibTrans" cxnId="{3AF7E6BF-A7E9-4E4B-9D0F-C469F13F7B90}">
      <dgm:prSet/>
      <dgm:spPr/>
      <dgm:t>
        <a:bodyPr/>
        <a:lstStyle/>
        <a:p>
          <a:endParaRPr lang="zh-CN" altLang="en-US"/>
        </a:p>
      </dgm:t>
    </dgm:pt>
    <dgm:pt modelId="{9F31713B-4110-496D-9AF6-E9328C0B9944}">
      <dgm:prSet phldrT="[文本]"/>
      <dgm:spPr/>
      <dgm:t>
        <a:bodyPr/>
        <a:lstStyle/>
        <a:p>
          <a:r>
            <a:rPr lang="en-US" altLang="zh-CN" dirty="0"/>
            <a:t>Data wrangling</a:t>
          </a:r>
          <a:endParaRPr lang="zh-CN" altLang="en-US" dirty="0"/>
        </a:p>
      </dgm:t>
    </dgm:pt>
    <dgm:pt modelId="{C38A12C0-BC5B-422D-B335-D3A234387B4E}" type="parTrans" cxnId="{E7071196-0722-42FB-9BB5-19C3E451E187}">
      <dgm:prSet/>
      <dgm:spPr/>
      <dgm:t>
        <a:bodyPr/>
        <a:lstStyle/>
        <a:p>
          <a:endParaRPr lang="zh-CN" altLang="en-US"/>
        </a:p>
      </dgm:t>
    </dgm:pt>
    <dgm:pt modelId="{FD190783-179E-4E3A-82CB-673F7687E213}" type="sibTrans" cxnId="{E7071196-0722-42FB-9BB5-19C3E451E187}">
      <dgm:prSet/>
      <dgm:spPr/>
      <dgm:t>
        <a:bodyPr/>
        <a:lstStyle/>
        <a:p>
          <a:endParaRPr lang="zh-CN" altLang="en-US"/>
        </a:p>
      </dgm:t>
    </dgm:pt>
    <dgm:pt modelId="{62D28FA7-946C-488F-B692-71CE34350E31}" type="pres">
      <dgm:prSet presAssocID="{9CDCC7A8-A82A-4351-898B-83286B2AA7E9}" presName="Name0" presStyleCnt="0">
        <dgm:presLayoutVars>
          <dgm:dir/>
          <dgm:resizeHandles val="exact"/>
        </dgm:presLayoutVars>
      </dgm:prSet>
      <dgm:spPr/>
    </dgm:pt>
    <dgm:pt modelId="{39B4E0BD-2DC1-4AA4-B4CE-266EBC09D332}" type="pres">
      <dgm:prSet presAssocID="{E82A65CE-1EE4-4320-968E-93472E3C0232}" presName="node" presStyleLbl="node1" presStyleIdx="0" presStyleCnt="4">
        <dgm:presLayoutVars>
          <dgm:bulletEnabled val="1"/>
        </dgm:presLayoutVars>
      </dgm:prSet>
      <dgm:spPr/>
    </dgm:pt>
    <dgm:pt modelId="{A17A273F-95B0-4427-9F9B-7C0CF28FFEB0}" type="pres">
      <dgm:prSet presAssocID="{C2A16690-76D9-4B08-9C45-BC1026902B91}" presName="sibTrans" presStyleLbl="sibTrans2D1" presStyleIdx="0" presStyleCnt="3"/>
      <dgm:spPr/>
    </dgm:pt>
    <dgm:pt modelId="{92DEFF09-F22D-43EA-A610-9F2419B5039A}" type="pres">
      <dgm:prSet presAssocID="{C2A16690-76D9-4B08-9C45-BC1026902B91}" presName="connectorText" presStyleLbl="sibTrans2D1" presStyleIdx="0" presStyleCnt="3"/>
      <dgm:spPr/>
    </dgm:pt>
    <dgm:pt modelId="{4383049D-0702-48AD-B514-395B20AC6A04}" type="pres">
      <dgm:prSet presAssocID="{FE0E71E6-2C2E-4D25-8CDA-622B1917AA3E}" presName="node" presStyleLbl="node1" presStyleIdx="1" presStyleCnt="4">
        <dgm:presLayoutVars>
          <dgm:bulletEnabled val="1"/>
        </dgm:presLayoutVars>
      </dgm:prSet>
      <dgm:spPr/>
    </dgm:pt>
    <dgm:pt modelId="{20C589C1-3CDC-479A-B44E-A7CA806DD015}" type="pres">
      <dgm:prSet presAssocID="{5F97B153-ACDC-4886-9C47-FCBD320D984D}" presName="sibTrans" presStyleLbl="sibTrans2D1" presStyleIdx="1" presStyleCnt="3"/>
      <dgm:spPr/>
    </dgm:pt>
    <dgm:pt modelId="{C8412381-D703-4E1F-8164-5513FF68BE0E}" type="pres">
      <dgm:prSet presAssocID="{5F97B153-ACDC-4886-9C47-FCBD320D984D}" presName="connectorText" presStyleLbl="sibTrans2D1" presStyleIdx="1" presStyleCnt="3"/>
      <dgm:spPr/>
    </dgm:pt>
    <dgm:pt modelId="{BE21C352-DBE1-4ACC-B4DC-281C64F95332}" type="pres">
      <dgm:prSet presAssocID="{B871507E-BD01-4299-9F38-2C1452DBDDD0}" presName="node" presStyleLbl="node1" presStyleIdx="2" presStyleCnt="4">
        <dgm:presLayoutVars>
          <dgm:bulletEnabled val="1"/>
        </dgm:presLayoutVars>
      </dgm:prSet>
      <dgm:spPr/>
    </dgm:pt>
    <dgm:pt modelId="{7E452A26-0BC8-49B4-9CCE-A9FE13D919F8}" type="pres">
      <dgm:prSet presAssocID="{221CA8B3-0AFF-41C8-A3B9-77B9B80650F2}" presName="sibTrans" presStyleLbl="sibTrans2D1" presStyleIdx="2" presStyleCnt="3"/>
      <dgm:spPr/>
    </dgm:pt>
    <dgm:pt modelId="{EC516094-B497-4856-B6A4-32D063F397B3}" type="pres">
      <dgm:prSet presAssocID="{221CA8B3-0AFF-41C8-A3B9-77B9B80650F2}" presName="connectorText" presStyleLbl="sibTrans2D1" presStyleIdx="2" presStyleCnt="3"/>
      <dgm:spPr/>
    </dgm:pt>
    <dgm:pt modelId="{5126A975-01B4-45FC-AAFB-5184A5F8297B}" type="pres">
      <dgm:prSet presAssocID="{9F31713B-4110-496D-9AF6-E9328C0B9944}" presName="node" presStyleLbl="node1" presStyleIdx="3" presStyleCnt="4">
        <dgm:presLayoutVars>
          <dgm:bulletEnabled val="1"/>
        </dgm:presLayoutVars>
      </dgm:prSet>
      <dgm:spPr/>
    </dgm:pt>
  </dgm:ptLst>
  <dgm:cxnLst>
    <dgm:cxn modelId="{C2BCAE10-CE58-4AA5-93D6-9F52C4D4F467}" type="presOf" srcId="{9CDCC7A8-A82A-4351-898B-83286B2AA7E9}" destId="{62D28FA7-946C-488F-B692-71CE34350E31}" srcOrd="0" destOrd="0" presId="urn:microsoft.com/office/officeart/2005/8/layout/process1"/>
    <dgm:cxn modelId="{9E39C842-CA56-48A4-92D8-4E2005BB35EB}" type="presOf" srcId="{B871507E-BD01-4299-9F38-2C1452DBDDD0}" destId="{BE21C352-DBE1-4ACC-B4DC-281C64F95332}" srcOrd="0" destOrd="0" presId="urn:microsoft.com/office/officeart/2005/8/layout/process1"/>
    <dgm:cxn modelId="{3CFF326C-F516-4305-B3D2-37D19822F004}" type="presOf" srcId="{E82A65CE-1EE4-4320-968E-93472E3C0232}" destId="{39B4E0BD-2DC1-4AA4-B4CE-266EBC09D332}" srcOrd="0" destOrd="0" presId="urn:microsoft.com/office/officeart/2005/8/layout/process1"/>
    <dgm:cxn modelId="{B852E750-8FDC-4FC7-99FA-29CF832D8F02}" type="presOf" srcId="{9F31713B-4110-496D-9AF6-E9328C0B9944}" destId="{5126A975-01B4-45FC-AAFB-5184A5F8297B}" srcOrd="0" destOrd="0" presId="urn:microsoft.com/office/officeart/2005/8/layout/process1"/>
    <dgm:cxn modelId="{8F2B0077-F5FE-4185-BE51-B9FA10733B11}" type="presOf" srcId="{221CA8B3-0AFF-41C8-A3B9-77B9B80650F2}" destId="{7E452A26-0BC8-49B4-9CCE-A9FE13D919F8}" srcOrd="0" destOrd="0" presId="urn:microsoft.com/office/officeart/2005/8/layout/process1"/>
    <dgm:cxn modelId="{2A1EDB5A-CEB1-4715-945F-37468A0D672C}" type="presOf" srcId="{C2A16690-76D9-4B08-9C45-BC1026902B91}" destId="{92DEFF09-F22D-43EA-A610-9F2419B5039A}" srcOrd="1" destOrd="0" presId="urn:microsoft.com/office/officeart/2005/8/layout/process1"/>
    <dgm:cxn modelId="{A9F1C27E-E9EE-483A-A1CE-68CC16EB95AE}" srcId="{9CDCC7A8-A82A-4351-898B-83286B2AA7E9}" destId="{FE0E71E6-2C2E-4D25-8CDA-622B1917AA3E}" srcOrd="1" destOrd="0" parTransId="{7894300F-ABF9-4FB5-B493-3B31A542EECA}" sibTransId="{5F97B153-ACDC-4886-9C47-FCBD320D984D}"/>
    <dgm:cxn modelId="{58584B92-0148-4436-9622-25DD4397A982}" type="presOf" srcId="{C2A16690-76D9-4B08-9C45-BC1026902B91}" destId="{A17A273F-95B0-4427-9F9B-7C0CF28FFEB0}" srcOrd="0" destOrd="0" presId="urn:microsoft.com/office/officeart/2005/8/layout/process1"/>
    <dgm:cxn modelId="{E7071196-0722-42FB-9BB5-19C3E451E187}" srcId="{9CDCC7A8-A82A-4351-898B-83286B2AA7E9}" destId="{9F31713B-4110-496D-9AF6-E9328C0B9944}" srcOrd="3" destOrd="0" parTransId="{C38A12C0-BC5B-422D-B335-D3A234387B4E}" sibTransId="{FD190783-179E-4E3A-82CB-673F7687E213}"/>
    <dgm:cxn modelId="{14D0D897-4F4B-4730-8866-9835754E6B35}" type="presOf" srcId="{FE0E71E6-2C2E-4D25-8CDA-622B1917AA3E}" destId="{4383049D-0702-48AD-B514-395B20AC6A04}" srcOrd="0" destOrd="0" presId="urn:microsoft.com/office/officeart/2005/8/layout/process1"/>
    <dgm:cxn modelId="{224C4EAE-9FA6-4EDE-81D3-04FF3DBB030E}" type="presOf" srcId="{5F97B153-ACDC-4886-9C47-FCBD320D984D}" destId="{20C589C1-3CDC-479A-B44E-A7CA806DD015}" srcOrd="0" destOrd="0" presId="urn:microsoft.com/office/officeart/2005/8/layout/process1"/>
    <dgm:cxn modelId="{77DADAB6-CAE8-4620-A1CF-EB85ACD2E2C6}" srcId="{9CDCC7A8-A82A-4351-898B-83286B2AA7E9}" destId="{E82A65CE-1EE4-4320-968E-93472E3C0232}" srcOrd="0" destOrd="0" parTransId="{E36148B9-9AAA-456C-AD6C-E2861C689866}" sibTransId="{C2A16690-76D9-4B08-9C45-BC1026902B91}"/>
    <dgm:cxn modelId="{3AF7E6BF-A7E9-4E4B-9D0F-C469F13F7B90}" srcId="{9CDCC7A8-A82A-4351-898B-83286B2AA7E9}" destId="{B871507E-BD01-4299-9F38-2C1452DBDDD0}" srcOrd="2" destOrd="0" parTransId="{93CB52AF-F153-4211-9070-2EB6FD6B42DA}" sibTransId="{221CA8B3-0AFF-41C8-A3B9-77B9B80650F2}"/>
    <dgm:cxn modelId="{FC4DEADC-DC4F-4C5C-B404-E61C543F2D98}" type="presOf" srcId="{221CA8B3-0AFF-41C8-A3B9-77B9B80650F2}" destId="{EC516094-B497-4856-B6A4-32D063F397B3}" srcOrd="1" destOrd="0" presId="urn:microsoft.com/office/officeart/2005/8/layout/process1"/>
    <dgm:cxn modelId="{4D2C27F1-0244-4758-9F2B-F9D915D91D91}" type="presOf" srcId="{5F97B153-ACDC-4886-9C47-FCBD320D984D}" destId="{C8412381-D703-4E1F-8164-5513FF68BE0E}" srcOrd="1" destOrd="0" presId="urn:microsoft.com/office/officeart/2005/8/layout/process1"/>
    <dgm:cxn modelId="{7C058429-1066-4359-B6CD-00971F9690E5}" type="presParOf" srcId="{62D28FA7-946C-488F-B692-71CE34350E31}" destId="{39B4E0BD-2DC1-4AA4-B4CE-266EBC09D332}" srcOrd="0" destOrd="0" presId="urn:microsoft.com/office/officeart/2005/8/layout/process1"/>
    <dgm:cxn modelId="{403C3928-42B4-475F-9F7E-43E93609DFB6}" type="presParOf" srcId="{62D28FA7-946C-488F-B692-71CE34350E31}" destId="{A17A273F-95B0-4427-9F9B-7C0CF28FFEB0}" srcOrd="1" destOrd="0" presId="urn:microsoft.com/office/officeart/2005/8/layout/process1"/>
    <dgm:cxn modelId="{1A1F8162-F080-400C-A34A-DCC410887701}" type="presParOf" srcId="{A17A273F-95B0-4427-9F9B-7C0CF28FFEB0}" destId="{92DEFF09-F22D-43EA-A610-9F2419B5039A}" srcOrd="0" destOrd="0" presId="urn:microsoft.com/office/officeart/2005/8/layout/process1"/>
    <dgm:cxn modelId="{9E594D86-DF22-4ED2-8E09-9554C6D5A9E1}" type="presParOf" srcId="{62D28FA7-946C-488F-B692-71CE34350E31}" destId="{4383049D-0702-48AD-B514-395B20AC6A04}" srcOrd="2" destOrd="0" presId="urn:microsoft.com/office/officeart/2005/8/layout/process1"/>
    <dgm:cxn modelId="{117FED39-E667-47DD-8DB0-31E806ABAF1B}" type="presParOf" srcId="{62D28FA7-946C-488F-B692-71CE34350E31}" destId="{20C589C1-3CDC-479A-B44E-A7CA806DD015}" srcOrd="3" destOrd="0" presId="urn:microsoft.com/office/officeart/2005/8/layout/process1"/>
    <dgm:cxn modelId="{40A3842D-E046-4B38-9112-EBA7563ADB6F}" type="presParOf" srcId="{20C589C1-3CDC-479A-B44E-A7CA806DD015}" destId="{C8412381-D703-4E1F-8164-5513FF68BE0E}" srcOrd="0" destOrd="0" presId="urn:microsoft.com/office/officeart/2005/8/layout/process1"/>
    <dgm:cxn modelId="{B70FD5FE-853B-4F15-BF8B-944EF31177A3}" type="presParOf" srcId="{62D28FA7-946C-488F-B692-71CE34350E31}" destId="{BE21C352-DBE1-4ACC-B4DC-281C64F95332}" srcOrd="4" destOrd="0" presId="urn:microsoft.com/office/officeart/2005/8/layout/process1"/>
    <dgm:cxn modelId="{2F0EA04E-6A8C-469E-BDDE-9F59E7895F76}" type="presParOf" srcId="{62D28FA7-946C-488F-B692-71CE34350E31}" destId="{7E452A26-0BC8-49B4-9CCE-A9FE13D919F8}" srcOrd="5" destOrd="0" presId="urn:microsoft.com/office/officeart/2005/8/layout/process1"/>
    <dgm:cxn modelId="{2626F098-5E67-42A0-A24D-ADAB61FD6398}" type="presParOf" srcId="{7E452A26-0BC8-49B4-9CCE-A9FE13D919F8}" destId="{EC516094-B497-4856-B6A4-32D063F397B3}" srcOrd="0" destOrd="0" presId="urn:microsoft.com/office/officeart/2005/8/layout/process1"/>
    <dgm:cxn modelId="{4084EAE3-803E-4A9B-AD8E-02B0DB6148BC}" type="presParOf" srcId="{62D28FA7-946C-488F-B692-71CE34350E31}" destId="{5126A975-01B4-45FC-AAFB-5184A5F8297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DCC7A8-A82A-4351-898B-83286B2AA7E9}" type="doc">
      <dgm:prSet loTypeId="urn:microsoft.com/office/officeart/2005/8/layout/process1" loCatId="process" qsTypeId="urn:microsoft.com/office/officeart/2005/8/quickstyle/simple1" qsCatId="simple" csTypeId="urn:microsoft.com/office/officeart/2005/8/colors/accent1_2" csCatId="accent1" phldr="1"/>
      <dgm:spPr/>
    </dgm:pt>
    <dgm:pt modelId="{E82A65CE-1EE4-4320-968E-93472E3C0232}">
      <dgm:prSet phldrT="[文本]"/>
      <dgm:spPr/>
      <dgm:t>
        <a:bodyPr/>
        <a:lstStyle/>
        <a:p>
          <a:r>
            <a:rPr lang="en-US" altLang="zh-CN" dirty="0"/>
            <a:t>Get URL</a:t>
          </a:r>
          <a:endParaRPr lang="zh-CN" altLang="en-US" dirty="0"/>
        </a:p>
      </dgm:t>
    </dgm:pt>
    <dgm:pt modelId="{E36148B9-9AAA-456C-AD6C-E2861C689866}" type="parTrans" cxnId="{77DADAB6-CAE8-4620-A1CF-EB85ACD2E2C6}">
      <dgm:prSet/>
      <dgm:spPr/>
      <dgm:t>
        <a:bodyPr/>
        <a:lstStyle/>
        <a:p>
          <a:endParaRPr lang="zh-CN" altLang="en-US"/>
        </a:p>
      </dgm:t>
    </dgm:pt>
    <dgm:pt modelId="{C2A16690-76D9-4B08-9C45-BC1026902B91}" type="sibTrans" cxnId="{77DADAB6-CAE8-4620-A1CF-EB85ACD2E2C6}">
      <dgm:prSet/>
      <dgm:spPr/>
      <dgm:t>
        <a:bodyPr/>
        <a:lstStyle/>
        <a:p>
          <a:endParaRPr lang="zh-CN" altLang="en-US"/>
        </a:p>
      </dgm:t>
    </dgm:pt>
    <dgm:pt modelId="{FE0E71E6-2C2E-4D25-8CDA-622B1917AA3E}">
      <dgm:prSet phldrT="[文本]"/>
      <dgm:spPr/>
      <dgm:t>
        <a:bodyPr/>
        <a:lstStyle/>
        <a:p>
          <a:r>
            <a:rPr lang="en-US" altLang="zh-CN" dirty="0"/>
            <a:t>Parse html Response with </a:t>
          </a:r>
          <a:r>
            <a:rPr lang="en-US" altLang="zh-CN" dirty="0" err="1"/>
            <a:t>BeautifulSoup</a:t>
          </a:r>
          <a:endParaRPr lang="zh-CN" altLang="en-US" dirty="0"/>
        </a:p>
      </dgm:t>
    </dgm:pt>
    <dgm:pt modelId="{7894300F-ABF9-4FB5-B493-3B31A542EECA}" type="parTrans" cxnId="{A9F1C27E-E9EE-483A-A1CE-68CC16EB95AE}">
      <dgm:prSet/>
      <dgm:spPr/>
      <dgm:t>
        <a:bodyPr/>
        <a:lstStyle/>
        <a:p>
          <a:endParaRPr lang="zh-CN" altLang="en-US"/>
        </a:p>
      </dgm:t>
    </dgm:pt>
    <dgm:pt modelId="{5F97B153-ACDC-4886-9C47-FCBD320D984D}" type="sibTrans" cxnId="{A9F1C27E-E9EE-483A-A1CE-68CC16EB95AE}">
      <dgm:prSet/>
      <dgm:spPr/>
      <dgm:t>
        <a:bodyPr/>
        <a:lstStyle/>
        <a:p>
          <a:endParaRPr lang="zh-CN" altLang="en-US"/>
        </a:p>
      </dgm:t>
    </dgm:pt>
    <dgm:pt modelId="{B871507E-BD01-4299-9F38-2C1452DBDDD0}">
      <dgm:prSet phldrT="[文本]"/>
      <dgm:spPr/>
      <dgm:t>
        <a:bodyPr/>
        <a:lstStyle/>
        <a:p>
          <a:r>
            <a:rPr lang="en-US" altLang="zh-CN" dirty="0"/>
            <a:t>Parse table to </a:t>
          </a:r>
          <a:r>
            <a:rPr lang="en-US" altLang="zh-CN" dirty="0" err="1"/>
            <a:t>DataFrame</a:t>
          </a:r>
          <a:endParaRPr lang="zh-CN" altLang="en-US" dirty="0"/>
        </a:p>
      </dgm:t>
    </dgm:pt>
    <dgm:pt modelId="{93CB52AF-F153-4211-9070-2EB6FD6B42DA}" type="parTrans" cxnId="{3AF7E6BF-A7E9-4E4B-9D0F-C469F13F7B90}">
      <dgm:prSet/>
      <dgm:spPr/>
      <dgm:t>
        <a:bodyPr/>
        <a:lstStyle/>
        <a:p>
          <a:endParaRPr lang="zh-CN" altLang="en-US"/>
        </a:p>
      </dgm:t>
    </dgm:pt>
    <dgm:pt modelId="{221CA8B3-0AFF-41C8-A3B9-77B9B80650F2}" type="sibTrans" cxnId="{3AF7E6BF-A7E9-4E4B-9D0F-C469F13F7B90}">
      <dgm:prSet/>
      <dgm:spPr/>
      <dgm:t>
        <a:bodyPr/>
        <a:lstStyle/>
        <a:p>
          <a:endParaRPr lang="zh-CN" altLang="en-US"/>
        </a:p>
      </dgm:t>
    </dgm:pt>
    <dgm:pt modelId="{9F31713B-4110-496D-9AF6-E9328C0B9944}">
      <dgm:prSet phldrT="[文本]"/>
      <dgm:spPr/>
      <dgm:t>
        <a:bodyPr/>
        <a:lstStyle/>
        <a:p>
          <a:r>
            <a:rPr lang="en-US" altLang="zh-CN" dirty="0"/>
            <a:t>Data wrangling</a:t>
          </a:r>
          <a:endParaRPr lang="zh-CN" altLang="en-US" dirty="0"/>
        </a:p>
      </dgm:t>
    </dgm:pt>
    <dgm:pt modelId="{C38A12C0-BC5B-422D-B335-D3A234387B4E}" type="parTrans" cxnId="{E7071196-0722-42FB-9BB5-19C3E451E187}">
      <dgm:prSet/>
      <dgm:spPr/>
      <dgm:t>
        <a:bodyPr/>
        <a:lstStyle/>
        <a:p>
          <a:endParaRPr lang="zh-CN" altLang="en-US"/>
        </a:p>
      </dgm:t>
    </dgm:pt>
    <dgm:pt modelId="{FD190783-179E-4E3A-82CB-673F7687E213}" type="sibTrans" cxnId="{E7071196-0722-42FB-9BB5-19C3E451E187}">
      <dgm:prSet/>
      <dgm:spPr/>
      <dgm:t>
        <a:bodyPr/>
        <a:lstStyle/>
        <a:p>
          <a:endParaRPr lang="zh-CN" altLang="en-US"/>
        </a:p>
      </dgm:t>
    </dgm:pt>
    <dgm:pt modelId="{62D28FA7-946C-488F-B692-71CE34350E31}" type="pres">
      <dgm:prSet presAssocID="{9CDCC7A8-A82A-4351-898B-83286B2AA7E9}" presName="Name0" presStyleCnt="0">
        <dgm:presLayoutVars>
          <dgm:dir/>
          <dgm:resizeHandles val="exact"/>
        </dgm:presLayoutVars>
      </dgm:prSet>
      <dgm:spPr/>
    </dgm:pt>
    <dgm:pt modelId="{39B4E0BD-2DC1-4AA4-B4CE-266EBC09D332}" type="pres">
      <dgm:prSet presAssocID="{E82A65CE-1EE4-4320-968E-93472E3C0232}" presName="node" presStyleLbl="node1" presStyleIdx="0" presStyleCnt="4">
        <dgm:presLayoutVars>
          <dgm:bulletEnabled val="1"/>
        </dgm:presLayoutVars>
      </dgm:prSet>
      <dgm:spPr/>
    </dgm:pt>
    <dgm:pt modelId="{A17A273F-95B0-4427-9F9B-7C0CF28FFEB0}" type="pres">
      <dgm:prSet presAssocID="{C2A16690-76D9-4B08-9C45-BC1026902B91}" presName="sibTrans" presStyleLbl="sibTrans2D1" presStyleIdx="0" presStyleCnt="3"/>
      <dgm:spPr/>
    </dgm:pt>
    <dgm:pt modelId="{92DEFF09-F22D-43EA-A610-9F2419B5039A}" type="pres">
      <dgm:prSet presAssocID="{C2A16690-76D9-4B08-9C45-BC1026902B91}" presName="connectorText" presStyleLbl="sibTrans2D1" presStyleIdx="0" presStyleCnt="3"/>
      <dgm:spPr/>
    </dgm:pt>
    <dgm:pt modelId="{4383049D-0702-48AD-B514-395B20AC6A04}" type="pres">
      <dgm:prSet presAssocID="{FE0E71E6-2C2E-4D25-8CDA-622B1917AA3E}" presName="node" presStyleLbl="node1" presStyleIdx="1" presStyleCnt="4">
        <dgm:presLayoutVars>
          <dgm:bulletEnabled val="1"/>
        </dgm:presLayoutVars>
      </dgm:prSet>
      <dgm:spPr/>
    </dgm:pt>
    <dgm:pt modelId="{20C589C1-3CDC-479A-B44E-A7CA806DD015}" type="pres">
      <dgm:prSet presAssocID="{5F97B153-ACDC-4886-9C47-FCBD320D984D}" presName="sibTrans" presStyleLbl="sibTrans2D1" presStyleIdx="1" presStyleCnt="3"/>
      <dgm:spPr/>
    </dgm:pt>
    <dgm:pt modelId="{C8412381-D703-4E1F-8164-5513FF68BE0E}" type="pres">
      <dgm:prSet presAssocID="{5F97B153-ACDC-4886-9C47-FCBD320D984D}" presName="connectorText" presStyleLbl="sibTrans2D1" presStyleIdx="1" presStyleCnt="3"/>
      <dgm:spPr/>
    </dgm:pt>
    <dgm:pt modelId="{BE21C352-DBE1-4ACC-B4DC-281C64F95332}" type="pres">
      <dgm:prSet presAssocID="{B871507E-BD01-4299-9F38-2C1452DBDDD0}" presName="node" presStyleLbl="node1" presStyleIdx="2" presStyleCnt="4">
        <dgm:presLayoutVars>
          <dgm:bulletEnabled val="1"/>
        </dgm:presLayoutVars>
      </dgm:prSet>
      <dgm:spPr/>
    </dgm:pt>
    <dgm:pt modelId="{7E452A26-0BC8-49B4-9CCE-A9FE13D919F8}" type="pres">
      <dgm:prSet presAssocID="{221CA8B3-0AFF-41C8-A3B9-77B9B80650F2}" presName="sibTrans" presStyleLbl="sibTrans2D1" presStyleIdx="2" presStyleCnt="3"/>
      <dgm:spPr/>
    </dgm:pt>
    <dgm:pt modelId="{EC516094-B497-4856-B6A4-32D063F397B3}" type="pres">
      <dgm:prSet presAssocID="{221CA8B3-0AFF-41C8-A3B9-77B9B80650F2}" presName="connectorText" presStyleLbl="sibTrans2D1" presStyleIdx="2" presStyleCnt="3"/>
      <dgm:spPr/>
    </dgm:pt>
    <dgm:pt modelId="{5126A975-01B4-45FC-AAFB-5184A5F8297B}" type="pres">
      <dgm:prSet presAssocID="{9F31713B-4110-496D-9AF6-E9328C0B9944}" presName="node" presStyleLbl="node1" presStyleIdx="3" presStyleCnt="4">
        <dgm:presLayoutVars>
          <dgm:bulletEnabled val="1"/>
        </dgm:presLayoutVars>
      </dgm:prSet>
      <dgm:spPr/>
    </dgm:pt>
  </dgm:ptLst>
  <dgm:cxnLst>
    <dgm:cxn modelId="{C2BCAE10-CE58-4AA5-93D6-9F52C4D4F467}" type="presOf" srcId="{9CDCC7A8-A82A-4351-898B-83286B2AA7E9}" destId="{62D28FA7-946C-488F-B692-71CE34350E31}" srcOrd="0" destOrd="0" presId="urn:microsoft.com/office/officeart/2005/8/layout/process1"/>
    <dgm:cxn modelId="{9E39C842-CA56-48A4-92D8-4E2005BB35EB}" type="presOf" srcId="{B871507E-BD01-4299-9F38-2C1452DBDDD0}" destId="{BE21C352-DBE1-4ACC-B4DC-281C64F95332}" srcOrd="0" destOrd="0" presId="urn:microsoft.com/office/officeart/2005/8/layout/process1"/>
    <dgm:cxn modelId="{3CFF326C-F516-4305-B3D2-37D19822F004}" type="presOf" srcId="{E82A65CE-1EE4-4320-968E-93472E3C0232}" destId="{39B4E0BD-2DC1-4AA4-B4CE-266EBC09D332}" srcOrd="0" destOrd="0" presId="urn:microsoft.com/office/officeart/2005/8/layout/process1"/>
    <dgm:cxn modelId="{B852E750-8FDC-4FC7-99FA-29CF832D8F02}" type="presOf" srcId="{9F31713B-4110-496D-9AF6-E9328C0B9944}" destId="{5126A975-01B4-45FC-AAFB-5184A5F8297B}" srcOrd="0" destOrd="0" presId="urn:microsoft.com/office/officeart/2005/8/layout/process1"/>
    <dgm:cxn modelId="{8F2B0077-F5FE-4185-BE51-B9FA10733B11}" type="presOf" srcId="{221CA8B3-0AFF-41C8-A3B9-77B9B80650F2}" destId="{7E452A26-0BC8-49B4-9CCE-A9FE13D919F8}" srcOrd="0" destOrd="0" presId="urn:microsoft.com/office/officeart/2005/8/layout/process1"/>
    <dgm:cxn modelId="{2A1EDB5A-CEB1-4715-945F-37468A0D672C}" type="presOf" srcId="{C2A16690-76D9-4B08-9C45-BC1026902B91}" destId="{92DEFF09-F22D-43EA-A610-9F2419B5039A}" srcOrd="1" destOrd="0" presId="urn:microsoft.com/office/officeart/2005/8/layout/process1"/>
    <dgm:cxn modelId="{A9F1C27E-E9EE-483A-A1CE-68CC16EB95AE}" srcId="{9CDCC7A8-A82A-4351-898B-83286B2AA7E9}" destId="{FE0E71E6-2C2E-4D25-8CDA-622B1917AA3E}" srcOrd="1" destOrd="0" parTransId="{7894300F-ABF9-4FB5-B493-3B31A542EECA}" sibTransId="{5F97B153-ACDC-4886-9C47-FCBD320D984D}"/>
    <dgm:cxn modelId="{58584B92-0148-4436-9622-25DD4397A982}" type="presOf" srcId="{C2A16690-76D9-4B08-9C45-BC1026902B91}" destId="{A17A273F-95B0-4427-9F9B-7C0CF28FFEB0}" srcOrd="0" destOrd="0" presId="urn:microsoft.com/office/officeart/2005/8/layout/process1"/>
    <dgm:cxn modelId="{E7071196-0722-42FB-9BB5-19C3E451E187}" srcId="{9CDCC7A8-A82A-4351-898B-83286B2AA7E9}" destId="{9F31713B-4110-496D-9AF6-E9328C0B9944}" srcOrd="3" destOrd="0" parTransId="{C38A12C0-BC5B-422D-B335-D3A234387B4E}" sibTransId="{FD190783-179E-4E3A-82CB-673F7687E213}"/>
    <dgm:cxn modelId="{14D0D897-4F4B-4730-8866-9835754E6B35}" type="presOf" srcId="{FE0E71E6-2C2E-4D25-8CDA-622B1917AA3E}" destId="{4383049D-0702-48AD-B514-395B20AC6A04}" srcOrd="0" destOrd="0" presId="urn:microsoft.com/office/officeart/2005/8/layout/process1"/>
    <dgm:cxn modelId="{224C4EAE-9FA6-4EDE-81D3-04FF3DBB030E}" type="presOf" srcId="{5F97B153-ACDC-4886-9C47-FCBD320D984D}" destId="{20C589C1-3CDC-479A-B44E-A7CA806DD015}" srcOrd="0" destOrd="0" presId="urn:microsoft.com/office/officeart/2005/8/layout/process1"/>
    <dgm:cxn modelId="{77DADAB6-CAE8-4620-A1CF-EB85ACD2E2C6}" srcId="{9CDCC7A8-A82A-4351-898B-83286B2AA7E9}" destId="{E82A65CE-1EE4-4320-968E-93472E3C0232}" srcOrd="0" destOrd="0" parTransId="{E36148B9-9AAA-456C-AD6C-E2861C689866}" sibTransId="{C2A16690-76D9-4B08-9C45-BC1026902B91}"/>
    <dgm:cxn modelId="{3AF7E6BF-A7E9-4E4B-9D0F-C469F13F7B90}" srcId="{9CDCC7A8-A82A-4351-898B-83286B2AA7E9}" destId="{B871507E-BD01-4299-9F38-2C1452DBDDD0}" srcOrd="2" destOrd="0" parTransId="{93CB52AF-F153-4211-9070-2EB6FD6B42DA}" sibTransId="{221CA8B3-0AFF-41C8-A3B9-77B9B80650F2}"/>
    <dgm:cxn modelId="{FC4DEADC-DC4F-4C5C-B404-E61C543F2D98}" type="presOf" srcId="{221CA8B3-0AFF-41C8-A3B9-77B9B80650F2}" destId="{EC516094-B497-4856-B6A4-32D063F397B3}" srcOrd="1" destOrd="0" presId="urn:microsoft.com/office/officeart/2005/8/layout/process1"/>
    <dgm:cxn modelId="{4D2C27F1-0244-4758-9F2B-F9D915D91D91}" type="presOf" srcId="{5F97B153-ACDC-4886-9C47-FCBD320D984D}" destId="{C8412381-D703-4E1F-8164-5513FF68BE0E}" srcOrd="1" destOrd="0" presId="urn:microsoft.com/office/officeart/2005/8/layout/process1"/>
    <dgm:cxn modelId="{7C058429-1066-4359-B6CD-00971F9690E5}" type="presParOf" srcId="{62D28FA7-946C-488F-B692-71CE34350E31}" destId="{39B4E0BD-2DC1-4AA4-B4CE-266EBC09D332}" srcOrd="0" destOrd="0" presId="urn:microsoft.com/office/officeart/2005/8/layout/process1"/>
    <dgm:cxn modelId="{403C3928-42B4-475F-9F7E-43E93609DFB6}" type="presParOf" srcId="{62D28FA7-946C-488F-B692-71CE34350E31}" destId="{A17A273F-95B0-4427-9F9B-7C0CF28FFEB0}" srcOrd="1" destOrd="0" presId="urn:microsoft.com/office/officeart/2005/8/layout/process1"/>
    <dgm:cxn modelId="{1A1F8162-F080-400C-A34A-DCC410887701}" type="presParOf" srcId="{A17A273F-95B0-4427-9F9B-7C0CF28FFEB0}" destId="{92DEFF09-F22D-43EA-A610-9F2419B5039A}" srcOrd="0" destOrd="0" presId="urn:microsoft.com/office/officeart/2005/8/layout/process1"/>
    <dgm:cxn modelId="{9E594D86-DF22-4ED2-8E09-9554C6D5A9E1}" type="presParOf" srcId="{62D28FA7-946C-488F-B692-71CE34350E31}" destId="{4383049D-0702-48AD-B514-395B20AC6A04}" srcOrd="2" destOrd="0" presId="urn:microsoft.com/office/officeart/2005/8/layout/process1"/>
    <dgm:cxn modelId="{117FED39-E667-47DD-8DB0-31E806ABAF1B}" type="presParOf" srcId="{62D28FA7-946C-488F-B692-71CE34350E31}" destId="{20C589C1-3CDC-479A-B44E-A7CA806DD015}" srcOrd="3" destOrd="0" presId="urn:microsoft.com/office/officeart/2005/8/layout/process1"/>
    <dgm:cxn modelId="{40A3842D-E046-4B38-9112-EBA7563ADB6F}" type="presParOf" srcId="{20C589C1-3CDC-479A-B44E-A7CA806DD015}" destId="{C8412381-D703-4E1F-8164-5513FF68BE0E}" srcOrd="0" destOrd="0" presId="urn:microsoft.com/office/officeart/2005/8/layout/process1"/>
    <dgm:cxn modelId="{B70FD5FE-853B-4F15-BF8B-944EF31177A3}" type="presParOf" srcId="{62D28FA7-946C-488F-B692-71CE34350E31}" destId="{BE21C352-DBE1-4ACC-B4DC-281C64F95332}" srcOrd="4" destOrd="0" presId="urn:microsoft.com/office/officeart/2005/8/layout/process1"/>
    <dgm:cxn modelId="{2F0EA04E-6A8C-469E-BDDE-9F59E7895F76}" type="presParOf" srcId="{62D28FA7-946C-488F-B692-71CE34350E31}" destId="{7E452A26-0BC8-49B4-9CCE-A9FE13D919F8}" srcOrd="5" destOrd="0" presId="urn:microsoft.com/office/officeart/2005/8/layout/process1"/>
    <dgm:cxn modelId="{2626F098-5E67-42A0-A24D-ADAB61FD6398}" type="presParOf" srcId="{7E452A26-0BC8-49B4-9CCE-A9FE13D919F8}" destId="{EC516094-B497-4856-B6A4-32D063F397B3}" srcOrd="0" destOrd="0" presId="urn:microsoft.com/office/officeart/2005/8/layout/process1"/>
    <dgm:cxn modelId="{4084EAE3-803E-4A9B-AD8E-02B0DB6148BC}" type="presParOf" srcId="{62D28FA7-946C-488F-B692-71CE34350E31}" destId="{5126A975-01B4-45FC-AAFB-5184A5F8297B}" srcOrd="6"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1F1DD6-DAC2-4393-A414-6A76676295CF}" type="doc">
      <dgm:prSet loTypeId="urn:microsoft.com/office/officeart/2005/8/layout/process1" loCatId="process" qsTypeId="urn:microsoft.com/office/officeart/2005/8/quickstyle/simple1" qsCatId="simple" csTypeId="urn:microsoft.com/office/officeart/2005/8/colors/accent1_2" csCatId="accent1" phldr="1"/>
      <dgm:spPr/>
    </dgm:pt>
    <dgm:pt modelId="{F5463D27-72BE-43D2-8AEC-AAE754F34660}">
      <dgm:prSet phldrT="[文本]"/>
      <dgm:spPr/>
      <dgm:t>
        <a:bodyPr/>
        <a:lstStyle/>
        <a:p>
          <a:r>
            <a:rPr lang="en-US" altLang="zh-CN" dirty="0"/>
            <a:t>Check null values</a:t>
          </a:r>
          <a:endParaRPr lang="zh-CN" altLang="en-US" dirty="0"/>
        </a:p>
      </dgm:t>
    </dgm:pt>
    <dgm:pt modelId="{ECDF2BFB-B908-4A21-ADAE-D7C2D7238FEF}" type="parTrans" cxnId="{EC110975-47D5-41B2-87E0-104178BC9D87}">
      <dgm:prSet/>
      <dgm:spPr/>
      <dgm:t>
        <a:bodyPr/>
        <a:lstStyle/>
        <a:p>
          <a:endParaRPr lang="zh-CN" altLang="en-US"/>
        </a:p>
      </dgm:t>
    </dgm:pt>
    <dgm:pt modelId="{6F5910BA-A175-42AF-9F60-C17BEC7B2BFA}" type="sibTrans" cxnId="{EC110975-47D5-41B2-87E0-104178BC9D87}">
      <dgm:prSet/>
      <dgm:spPr/>
      <dgm:t>
        <a:bodyPr/>
        <a:lstStyle/>
        <a:p>
          <a:endParaRPr lang="zh-CN" altLang="en-US"/>
        </a:p>
      </dgm:t>
    </dgm:pt>
    <dgm:pt modelId="{5FCFF243-B170-455E-918E-997B1AB63229}">
      <dgm:prSet phldrT="[文本]"/>
      <dgm:spPr/>
      <dgm:t>
        <a:bodyPr/>
        <a:lstStyle/>
        <a:p>
          <a:r>
            <a:rPr lang="en-US" altLang="zh-CN" dirty="0"/>
            <a:t>Calculate the number of launches, sites, orbits, outcomes</a:t>
          </a:r>
          <a:endParaRPr lang="zh-CN" altLang="en-US" dirty="0"/>
        </a:p>
      </dgm:t>
    </dgm:pt>
    <dgm:pt modelId="{D993BF81-D342-4AEE-9B48-580F7F203539}" type="parTrans" cxnId="{52901DFC-526B-440A-9B08-A7A4F5D6E647}">
      <dgm:prSet/>
      <dgm:spPr/>
      <dgm:t>
        <a:bodyPr/>
        <a:lstStyle/>
        <a:p>
          <a:endParaRPr lang="zh-CN" altLang="en-US"/>
        </a:p>
      </dgm:t>
    </dgm:pt>
    <dgm:pt modelId="{4138CB7E-8D27-42D5-8B30-E2BE99E99C0E}" type="sibTrans" cxnId="{52901DFC-526B-440A-9B08-A7A4F5D6E647}">
      <dgm:prSet/>
      <dgm:spPr/>
      <dgm:t>
        <a:bodyPr/>
        <a:lstStyle/>
        <a:p>
          <a:endParaRPr lang="zh-CN" altLang="en-US"/>
        </a:p>
      </dgm:t>
    </dgm:pt>
    <dgm:pt modelId="{5AD9FF2C-50E6-47D3-9AA8-6BEAD43A0907}">
      <dgm:prSet phldrT="[文本]"/>
      <dgm:spPr/>
      <dgm:t>
        <a:bodyPr/>
        <a:lstStyle/>
        <a:p>
          <a:r>
            <a:rPr lang="en-US" altLang="zh-CN" dirty="0"/>
            <a:t>Fill null values</a:t>
          </a:r>
          <a:endParaRPr lang="zh-CN" altLang="en-US" dirty="0"/>
        </a:p>
      </dgm:t>
    </dgm:pt>
    <dgm:pt modelId="{77A72B41-03BC-4035-B429-BBB0F050EA62}" type="parTrans" cxnId="{FC780936-B107-41A1-9D27-B9D808A3BD72}">
      <dgm:prSet/>
      <dgm:spPr/>
      <dgm:t>
        <a:bodyPr/>
        <a:lstStyle/>
        <a:p>
          <a:endParaRPr lang="zh-CN" altLang="en-US"/>
        </a:p>
      </dgm:t>
    </dgm:pt>
    <dgm:pt modelId="{B0DAC664-5D9F-4BE7-9A5F-65FB1552E89D}" type="sibTrans" cxnId="{FC780936-B107-41A1-9D27-B9D808A3BD72}">
      <dgm:prSet/>
      <dgm:spPr/>
      <dgm:t>
        <a:bodyPr/>
        <a:lstStyle/>
        <a:p>
          <a:endParaRPr lang="zh-CN" altLang="en-US"/>
        </a:p>
      </dgm:t>
    </dgm:pt>
    <dgm:pt modelId="{6F33921E-0E88-49E9-A63C-28BB44B4B403}" type="pres">
      <dgm:prSet presAssocID="{731F1DD6-DAC2-4393-A414-6A76676295CF}" presName="Name0" presStyleCnt="0">
        <dgm:presLayoutVars>
          <dgm:dir/>
          <dgm:resizeHandles val="exact"/>
        </dgm:presLayoutVars>
      </dgm:prSet>
      <dgm:spPr/>
    </dgm:pt>
    <dgm:pt modelId="{CD326E35-073B-46CC-8E3D-55EDE2CEE3A1}" type="pres">
      <dgm:prSet presAssocID="{F5463D27-72BE-43D2-8AEC-AAE754F34660}" presName="node" presStyleLbl="node1" presStyleIdx="0" presStyleCnt="3">
        <dgm:presLayoutVars>
          <dgm:bulletEnabled val="1"/>
        </dgm:presLayoutVars>
      </dgm:prSet>
      <dgm:spPr/>
    </dgm:pt>
    <dgm:pt modelId="{4D3339AF-364B-4C18-A84B-5D6397BC753D}" type="pres">
      <dgm:prSet presAssocID="{6F5910BA-A175-42AF-9F60-C17BEC7B2BFA}" presName="sibTrans" presStyleLbl="sibTrans2D1" presStyleIdx="0" presStyleCnt="2"/>
      <dgm:spPr/>
    </dgm:pt>
    <dgm:pt modelId="{7CAC2915-C9BD-4BA3-A4AE-B04E5A8F891E}" type="pres">
      <dgm:prSet presAssocID="{6F5910BA-A175-42AF-9F60-C17BEC7B2BFA}" presName="connectorText" presStyleLbl="sibTrans2D1" presStyleIdx="0" presStyleCnt="2"/>
      <dgm:spPr/>
    </dgm:pt>
    <dgm:pt modelId="{AD9734C7-0819-45E2-B86A-FBFAAF9171DF}" type="pres">
      <dgm:prSet presAssocID="{5FCFF243-B170-455E-918E-997B1AB63229}" presName="node" presStyleLbl="node1" presStyleIdx="1" presStyleCnt="3">
        <dgm:presLayoutVars>
          <dgm:bulletEnabled val="1"/>
        </dgm:presLayoutVars>
      </dgm:prSet>
      <dgm:spPr/>
    </dgm:pt>
    <dgm:pt modelId="{C9973912-E58C-4596-A728-5A5AC8C8021E}" type="pres">
      <dgm:prSet presAssocID="{4138CB7E-8D27-42D5-8B30-E2BE99E99C0E}" presName="sibTrans" presStyleLbl="sibTrans2D1" presStyleIdx="1" presStyleCnt="2"/>
      <dgm:spPr/>
    </dgm:pt>
    <dgm:pt modelId="{49437A4F-86DE-41A9-AF95-536E77DE2E91}" type="pres">
      <dgm:prSet presAssocID="{4138CB7E-8D27-42D5-8B30-E2BE99E99C0E}" presName="connectorText" presStyleLbl="sibTrans2D1" presStyleIdx="1" presStyleCnt="2"/>
      <dgm:spPr/>
    </dgm:pt>
    <dgm:pt modelId="{70341417-739D-4B84-9ACE-F1524F59DAF4}" type="pres">
      <dgm:prSet presAssocID="{5AD9FF2C-50E6-47D3-9AA8-6BEAD43A0907}" presName="node" presStyleLbl="node1" presStyleIdx="2" presStyleCnt="3">
        <dgm:presLayoutVars>
          <dgm:bulletEnabled val="1"/>
        </dgm:presLayoutVars>
      </dgm:prSet>
      <dgm:spPr/>
    </dgm:pt>
  </dgm:ptLst>
  <dgm:cxnLst>
    <dgm:cxn modelId="{55542928-69E8-43BB-B755-85225D3FDCEC}" type="presOf" srcId="{6F5910BA-A175-42AF-9F60-C17BEC7B2BFA}" destId="{7CAC2915-C9BD-4BA3-A4AE-B04E5A8F891E}" srcOrd="1" destOrd="0" presId="urn:microsoft.com/office/officeart/2005/8/layout/process1"/>
    <dgm:cxn modelId="{7269B62B-D47B-40A2-93F1-34FB6CF5A8B8}" type="presOf" srcId="{6F5910BA-A175-42AF-9F60-C17BEC7B2BFA}" destId="{4D3339AF-364B-4C18-A84B-5D6397BC753D}" srcOrd="0" destOrd="0" presId="urn:microsoft.com/office/officeart/2005/8/layout/process1"/>
    <dgm:cxn modelId="{FC780936-B107-41A1-9D27-B9D808A3BD72}" srcId="{731F1DD6-DAC2-4393-A414-6A76676295CF}" destId="{5AD9FF2C-50E6-47D3-9AA8-6BEAD43A0907}" srcOrd="2" destOrd="0" parTransId="{77A72B41-03BC-4035-B429-BBB0F050EA62}" sibTransId="{B0DAC664-5D9F-4BE7-9A5F-65FB1552E89D}"/>
    <dgm:cxn modelId="{5E921F45-473F-46E8-A3E4-B0D881784EF5}" type="presOf" srcId="{5FCFF243-B170-455E-918E-997B1AB63229}" destId="{AD9734C7-0819-45E2-B86A-FBFAAF9171DF}" srcOrd="0" destOrd="0" presId="urn:microsoft.com/office/officeart/2005/8/layout/process1"/>
    <dgm:cxn modelId="{EC110975-47D5-41B2-87E0-104178BC9D87}" srcId="{731F1DD6-DAC2-4393-A414-6A76676295CF}" destId="{F5463D27-72BE-43D2-8AEC-AAE754F34660}" srcOrd="0" destOrd="0" parTransId="{ECDF2BFB-B908-4A21-ADAE-D7C2D7238FEF}" sibTransId="{6F5910BA-A175-42AF-9F60-C17BEC7B2BFA}"/>
    <dgm:cxn modelId="{6954C79C-FE10-42CF-8E2E-BC4B969264FA}" type="presOf" srcId="{4138CB7E-8D27-42D5-8B30-E2BE99E99C0E}" destId="{49437A4F-86DE-41A9-AF95-536E77DE2E91}" srcOrd="1" destOrd="0" presId="urn:microsoft.com/office/officeart/2005/8/layout/process1"/>
    <dgm:cxn modelId="{789D85A7-9B0F-4C8F-A2B9-69672F480DCC}" type="presOf" srcId="{5AD9FF2C-50E6-47D3-9AA8-6BEAD43A0907}" destId="{70341417-739D-4B84-9ACE-F1524F59DAF4}" srcOrd="0" destOrd="0" presId="urn:microsoft.com/office/officeart/2005/8/layout/process1"/>
    <dgm:cxn modelId="{D1D7E3C8-F60B-4FAE-837A-BCEEEA8FC502}" type="presOf" srcId="{731F1DD6-DAC2-4393-A414-6A76676295CF}" destId="{6F33921E-0E88-49E9-A63C-28BB44B4B403}" srcOrd="0" destOrd="0" presId="urn:microsoft.com/office/officeart/2005/8/layout/process1"/>
    <dgm:cxn modelId="{7524B3D8-A82E-4E09-9D8C-C37875F0B5AE}" type="presOf" srcId="{4138CB7E-8D27-42D5-8B30-E2BE99E99C0E}" destId="{C9973912-E58C-4596-A728-5A5AC8C8021E}" srcOrd="0" destOrd="0" presId="urn:microsoft.com/office/officeart/2005/8/layout/process1"/>
    <dgm:cxn modelId="{4952FEE3-9B9D-4706-9631-FBE26A4C233A}" type="presOf" srcId="{F5463D27-72BE-43D2-8AEC-AAE754F34660}" destId="{CD326E35-073B-46CC-8E3D-55EDE2CEE3A1}" srcOrd="0" destOrd="0" presId="urn:microsoft.com/office/officeart/2005/8/layout/process1"/>
    <dgm:cxn modelId="{52901DFC-526B-440A-9B08-A7A4F5D6E647}" srcId="{731F1DD6-DAC2-4393-A414-6A76676295CF}" destId="{5FCFF243-B170-455E-918E-997B1AB63229}" srcOrd="1" destOrd="0" parTransId="{D993BF81-D342-4AEE-9B48-580F7F203539}" sibTransId="{4138CB7E-8D27-42D5-8B30-E2BE99E99C0E}"/>
    <dgm:cxn modelId="{7A5B054A-1518-4F93-83FF-728D29124C3E}" type="presParOf" srcId="{6F33921E-0E88-49E9-A63C-28BB44B4B403}" destId="{CD326E35-073B-46CC-8E3D-55EDE2CEE3A1}" srcOrd="0" destOrd="0" presId="urn:microsoft.com/office/officeart/2005/8/layout/process1"/>
    <dgm:cxn modelId="{F1426BEA-4D46-45C4-B315-050B02ED019F}" type="presParOf" srcId="{6F33921E-0E88-49E9-A63C-28BB44B4B403}" destId="{4D3339AF-364B-4C18-A84B-5D6397BC753D}" srcOrd="1" destOrd="0" presId="urn:microsoft.com/office/officeart/2005/8/layout/process1"/>
    <dgm:cxn modelId="{75CF2411-5BEF-4CDC-BA75-DD6420E16E68}" type="presParOf" srcId="{4D3339AF-364B-4C18-A84B-5D6397BC753D}" destId="{7CAC2915-C9BD-4BA3-A4AE-B04E5A8F891E}" srcOrd="0" destOrd="0" presId="urn:microsoft.com/office/officeart/2005/8/layout/process1"/>
    <dgm:cxn modelId="{F74F7691-40A7-46AD-89C2-8C22A689D9CC}" type="presParOf" srcId="{6F33921E-0E88-49E9-A63C-28BB44B4B403}" destId="{AD9734C7-0819-45E2-B86A-FBFAAF9171DF}" srcOrd="2" destOrd="0" presId="urn:microsoft.com/office/officeart/2005/8/layout/process1"/>
    <dgm:cxn modelId="{1075DEAE-6393-4AB2-81FC-BB4C0D767DE4}" type="presParOf" srcId="{6F33921E-0E88-49E9-A63C-28BB44B4B403}" destId="{C9973912-E58C-4596-A728-5A5AC8C8021E}" srcOrd="3" destOrd="0" presId="urn:microsoft.com/office/officeart/2005/8/layout/process1"/>
    <dgm:cxn modelId="{1D6B8BC5-7E96-4A91-A6E6-CE58C6E1DF12}" type="presParOf" srcId="{C9973912-E58C-4596-A728-5A5AC8C8021E}" destId="{49437A4F-86DE-41A9-AF95-536E77DE2E91}" srcOrd="0" destOrd="0" presId="urn:microsoft.com/office/officeart/2005/8/layout/process1"/>
    <dgm:cxn modelId="{39179FD8-80FB-4667-8360-A93273394B78}" type="presParOf" srcId="{6F33921E-0E88-49E9-A63C-28BB44B4B403}" destId="{70341417-739D-4B84-9ACE-F1524F59DAF4}"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FF65522-159B-400D-9D05-AF335A342C6C}" type="doc">
      <dgm:prSet loTypeId="urn:microsoft.com/office/officeart/2005/8/layout/process1" loCatId="process" qsTypeId="urn:microsoft.com/office/officeart/2005/8/quickstyle/simple1" qsCatId="simple" csTypeId="urn:microsoft.com/office/officeart/2005/8/colors/accent1_2" csCatId="accent1" phldr="1"/>
      <dgm:spPr/>
    </dgm:pt>
    <dgm:pt modelId="{5E68E352-CF41-4E89-BBD8-BC18916AC842}">
      <dgm:prSet phldrT="[文本]"/>
      <dgm:spPr/>
      <dgm:t>
        <a:bodyPr/>
        <a:lstStyle/>
        <a:p>
          <a:r>
            <a:rPr lang="en-US" altLang="zh-CN" dirty="0"/>
            <a:t>Preprocessing</a:t>
          </a:r>
          <a:endParaRPr lang="zh-CN" altLang="en-US" dirty="0"/>
        </a:p>
      </dgm:t>
    </dgm:pt>
    <dgm:pt modelId="{AE87A9DD-6C16-40BB-8D65-C09D2EA348FE}" type="parTrans" cxnId="{5D799A26-896A-48AF-A001-BEFD2025A6DA}">
      <dgm:prSet/>
      <dgm:spPr/>
      <dgm:t>
        <a:bodyPr/>
        <a:lstStyle/>
        <a:p>
          <a:endParaRPr lang="zh-CN" altLang="en-US"/>
        </a:p>
      </dgm:t>
    </dgm:pt>
    <dgm:pt modelId="{95EB7A30-43FB-49D9-BF94-78F26D941A6C}" type="sibTrans" cxnId="{5D799A26-896A-48AF-A001-BEFD2025A6DA}">
      <dgm:prSet/>
      <dgm:spPr/>
      <dgm:t>
        <a:bodyPr/>
        <a:lstStyle/>
        <a:p>
          <a:endParaRPr lang="zh-CN" altLang="en-US"/>
        </a:p>
      </dgm:t>
    </dgm:pt>
    <dgm:pt modelId="{F8080BAE-D99E-4887-B3D8-762503BFF9BD}">
      <dgm:prSet phldrT="[文本]"/>
      <dgm:spPr/>
      <dgm:t>
        <a:bodyPr/>
        <a:lstStyle/>
        <a:p>
          <a:r>
            <a:rPr lang="en-US" altLang="zh-CN" dirty="0"/>
            <a:t>Train test </a:t>
          </a:r>
          <a:r>
            <a:rPr lang="en-US" altLang="zh-CN" dirty="0" err="1"/>
            <a:t>spliting</a:t>
          </a:r>
          <a:endParaRPr lang="zh-CN" altLang="en-US" dirty="0"/>
        </a:p>
      </dgm:t>
    </dgm:pt>
    <dgm:pt modelId="{6587A19D-C285-47AF-A9A5-6412C2595ABA}" type="parTrans" cxnId="{AA76FDCF-EAC3-45B2-A6DD-5D713766E89D}">
      <dgm:prSet/>
      <dgm:spPr/>
      <dgm:t>
        <a:bodyPr/>
        <a:lstStyle/>
        <a:p>
          <a:endParaRPr lang="zh-CN" altLang="en-US"/>
        </a:p>
      </dgm:t>
    </dgm:pt>
    <dgm:pt modelId="{065D8031-665B-4AC4-96E0-96CDC6BE817A}" type="sibTrans" cxnId="{AA76FDCF-EAC3-45B2-A6DD-5D713766E89D}">
      <dgm:prSet/>
      <dgm:spPr/>
      <dgm:t>
        <a:bodyPr/>
        <a:lstStyle/>
        <a:p>
          <a:endParaRPr lang="zh-CN" altLang="en-US"/>
        </a:p>
      </dgm:t>
    </dgm:pt>
    <dgm:pt modelId="{8DA60513-F6E1-4620-ABD2-93F4C63A221B}">
      <dgm:prSet phldrT="[文本]"/>
      <dgm:spPr/>
      <dgm:t>
        <a:bodyPr/>
        <a:lstStyle/>
        <a:p>
          <a:r>
            <a:rPr lang="en-US" altLang="zh-CN" dirty="0" err="1"/>
            <a:t>Hypertuning</a:t>
          </a:r>
          <a:r>
            <a:rPr lang="en-US" altLang="zh-CN" dirty="0"/>
            <a:t> </a:t>
          </a:r>
          <a:r>
            <a:rPr lang="zh-CN" altLang="en-US" dirty="0"/>
            <a:t>（</a:t>
          </a:r>
          <a:r>
            <a:rPr lang="en-US" altLang="zh-CN" dirty="0" err="1"/>
            <a:t>GridSearch</a:t>
          </a:r>
          <a:r>
            <a:rPr lang="zh-CN" altLang="en-US" dirty="0"/>
            <a:t>） </a:t>
          </a:r>
          <a:r>
            <a:rPr lang="en-US" altLang="zh-CN" dirty="0"/>
            <a:t>on training set</a:t>
          </a:r>
          <a:endParaRPr lang="zh-CN" altLang="en-US" dirty="0"/>
        </a:p>
      </dgm:t>
    </dgm:pt>
    <dgm:pt modelId="{B2C97B06-863E-4BCA-A87A-59CAF0ED0969}" type="parTrans" cxnId="{E91D3A7A-1648-4EBA-AF7A-72040A5AA379}">
      <dgm:prSet/>
      <dgm:spPr/>
      <dgm:t>
        <a:bodyPr/>
        <a:lstStyle/>
        <a:p>
          <a:endParaRPr lang="zh-CN" altLang="en-US"/>
        </a:p>
      </dgm:t>
    </dgm:pt>
    <dgm:pt modelId="{CFDBA4D7-23D5-471F-A19A-EC8FD8AA5B32}" type="sibTrans" cxnId="{E91D3A7A-1648-4EBA-AF7A-72040A5AA379}">
      <dgm:prSet/>
      <dgm:spPr/>
      <dgm:t>
        <a:bodyPr/>
        <a:lstStyle/>
        <a:p>
          <a:endParaRPr lang="zh-CN" altLang="en-US"/>
        </a:p>
      </dgm:t>
    </dgm:pt>
    <dgm:pt modelId="{5C4FF13A-E513-4CA9-AC20-D1359F7F3C00}">
      <dgm:prSet phldrT="[文本]"/>
      <dgm:spPr/>
      <dgm:t>
        <a:bodyPr/>
        <a:lstStyle/>
        <a:p>
          <a:r>
            <a:rPr lang="en-US" altLang="zh-CN" dirty="0"/>
            <a:t>Evaluating on test set</a:t>
          </a:r>
          <a:endParaRPr lang="zh-CN" altLang="en-US" dirty="0"/>
        </a:p>
      </dgm:t>
    </dgm:pt>
    <dgm:pt modelId="{C6505427-1EED-457F-842D-89EDAB47AB0B}" type="parTrans" cxnId="{37D293F2-908A-4502-9FC7-4A78EAB38CF1}">
      <dgm:prSet/>
      <dgm:spPr/>
      <dgm:t>
        <a:bodyPr/>
        <a:lstStyle/>
        <a:p>
          <a:endParaRPr lang="zh-CN" altLang="en-US"/>
        </a:p>
      </dgm:t>
    </dgm:pt>
    <dgm:pt modelId="{48AA25D0-1C90-405F-886D-6E979C80ED68}" type="sibTrans" cxnId="{37D293F2-908A-4502-9FC7-4A78EAB38CF1}">
      <dgm:prSet/>
      <dgm:spPr/>
      <dgm:t>
        <a:bodyPr/>
        <a:lstStyle/>
        <a:p>
          <a:endParaRPr lang="zh-CN" altLang="en-US"/>
        </a:p>
      </dgm:t>
    </dgm:pt>
    <dgm:pt modelId="{7A71FABD-F4C6-404E-90A1-B0A1232622BA}" type="pres">
      <dgm:prSet presAssocID="{8FF65522-159B-400D-9D05-AF335A342C6C}" presName="Name0" presStyleCnt="0">
        <dgm:presLayoutVars>
          <dgm:dir/>
          <dgm:resizeHandles val="exact"/>
        </dgm:presLayoutVars>
      </dgm:prSet>
      <dgm:spPr/>
    </dgm:pt>
    <dgm:pt modelId="{BE084553-DB53-4858-B069-9C82B8B9EE9D}" type="pres">
      <dgm:prSet presAssocID="{5E68E352-CF41-4E89-BBD8-BC18916AC842}" presName="node" presStyleLbl="node1" presStyleIdx="0" presStyleCnt="4">
        <dgm:presLayoutVars>
          <dgm:bulletEnabled val="1"/>
        </dgm:presLayoutVars>
      </dgm:prSet>
      <dgm:spPr/>
    </dgm:pt>
    <dgm:pt modelId="{FD6BB972-6132-410A-839A-EA83FAE823BC}" type="pres">
      <dgm:prSet presAssocID="{95EB7A30-43FB-49D9-BF94-78F26D941A6C}" presName="sibTrans" presStyleLbl="sibTrans2D1" presStyleIdx="0" presStyleCnt="3"/>
      <dgm:spPr/>
    </dgm:pt>
    <dgm:pt modelId="{C067F298-0EB6-4794-BEE0-3E93A4276A05}" type="pres">
      <dgm:prSet presAssocID="{95EB7A30-43FB-49D9-BF94-78F26D941A6C}" presName="connectorText" presStyleLbl="sibTrans2D1" presStyleIdx="0" presStyleCnt="3"/>
      <dgm:spPr/>
    </dgm:pt>
    <dgm:pt modelId="{A8077BF7-D669-49ED-B919-75324021D959}" type="pres">
      <dgm:prSet presAssocID="{F8080BAE-D99E-4887-B3D8-762503BFF9BD}" presName="node" presStyleLbl="node1" presStyleIdx="1" presStyleCnt="4">
        <dgm:presLayoutVars>
          <dgm:bulletEnabled val="1"/>
        </dgm:presLayoutVars>
      </dgm:prSet>
      <dgm:spPr/>
    </dgm:pt>
    <dgm:pt modelId="{88D6E6E2-0099-4C02-A0DC-38056A9BFDBA}" type="pres">
      <dgm:prSet presAssocID="{065D8031-665B-4AC4-96E0-96CDC6BE817A}" presName="sibTrans" presStyleLbl="sibTrans2D1" presStyleIdx="1" presStyleCnt="3"/>
      <dgm:spPr/>
    </dgm:pt>
    <dgm:pt modelId="{043C5B59-94AF-4AF8-B4A1-9AFD2D3DF4BF}" type="pres">
      <dgm:prSet presAssocID="{065D8031-665B-4AC4-96E0-96CDC6BE817A}" presName="connectorText" presStyleLbl="sibTrans2D1" presStyleIdx="1" presStyleCnt="3"/>
      <dgm:spPr/>
    </dgm:pt>
    <dgm:pt modelId="{2796558F-0752-4D18-A2B8-3AF4FCC52722}" type="pres">
      <dgm:prSet presAssocID="{8DA60513-F6E1-4620-ABD2-93F4C63A221B}" presName="node" presStyleLbl="node1" presStyleIdx="2" presStyleCnt="4">
        <dgm:presLayoutVars>
          <dgm:bulletEnabled val="1"/>
        </dgm:presLayoutVars>
      </dgm:prSet>
      <dgm:spPr/>
    </dgm:pt>
    <dgm:pt modelId="{3457E1D8-CBF0-4A2E-A6C7-D5524CA43A2A}" type="pres">
      <dgm:prSet presAssocID="{CFDBA4D7-23D5-471F-A19A-EC8FD8AA5B32}" presName="sibTrans" presStyleLbl="sibTrans2D1" presStyleIdx="2" presStyleCnt="3"/>
      <dgm:spPr/>
    </dgm:pt>
    <dgm:pt modelId="{20B6A932-F0C6-43FA-976F-218914FA6864}" type="pres">
      <dgm:prSet presAssocID="{CFDBA4D7-23D5-471F-A19A-EC8FD8AA5B32}" presName="connectorText" presStyleLbl="sibTrans2D1" presStyleIdx="2" presStyleCnt="3"/>
      <dgm:spPr/>
    </dgm:pt>
    <dgm:pt modelId="{E4F8566A-E84F-419E-86B2-05AA571431C6}" type="pres">
      <dgm:prSet presAssocID="{5C4FF13A-E513-4CA9-AC20-D1359F7F3C00}" presName="node" presStyleLbl="node1" presStyleIdx="3" presStyleCnt="4">
        <dgm:presLayoutVars>
          <dgm:bulletEnabled val="1"/>
        </dgm:presLayoutVars>
      </dgm:prSet>
      <dgm:spPr/>
    </dgm:pt>
  </dgm:ptLst>
  <dgm:cxnLst>
    <dgm:cxn modelId="{78B0D819-69F7-4C36-BCD3-E3A0B115941F}" type="presOf" srcId="{8DA60513-F6E1-4620-ABD2-93F4C63A221B}" destId="{2796558F-0752-4D18-A2B8-3AF4FCC52722}" srcOrd="0" destOrd="0" presId="urn:microsoft.com/office/officeart/2005/8/layout/process1"/>
    <dgm:cxn modelId="{5D799A26-896A-48AF-A001-BEFD2025A6DA}" srcId="{8FF65522-159B-400D-9D05-AF335A342C6C}" destId="{5E68E352-CF41-4E89-BBD8-BC18916AC842}" srcOrd="0" destOrd="0" parTransId="{AE87A9DD-6C16-40BB-8D65-C09D2EA348FE}" sibTransId="{95EB7A30-43FB-49D9-BF94-78F26D941A6C}"/>
    <dgm:cxn modelId="{C13A6B49-EE9D-48B1-A0AB-DFF011890FF0}" type="presOf" srcId="{CFDBA4D7-23D5-471F-A19A-EC8FD8AA5B32}" destId="{3457E1D8-CBF0-4A2E-A6C7-D5524CA43A2A}" srcOrd="0" destOrd="0" presId="urn:microsoft.com/office/officeart/2005/8/layout/process1"/>
    <dgm:cxn modelId="{E91D3A7A-1648-4EBA-AF7A-72040A5AA379}" srcId="{8FF65522-159B-400D-9D05-AF335A342C6C}" destId="{8DA60513-F6E1-4620-ABD2-93F4C63A221B}" srcOrd="2" destOrd="0" parTransId="{B2C97B06-863E-4BCA-A87A-59CAF0ED0969}" sibTransId="{CFDBA4D7-23D5-471F-A19A-EC8FD8AA5B32}"/>
    <dgm:cxn modelId="{C3DEBE7D-8240-4553-8D79-A909256CFF3D}" type="presOf" srcId="{065D8031-665B-4AC4-96E0-96CDC6BE817A}" destId="{043C5B59-94AF-4AF8-B4A1-9AFD2D3DF4BF}" srcOrd="1" destOrd="0" presId="urn:microsoft.com/office/officeart/2005/8/layout/process1"/>
    <dgm:cxn modelId="{E1AED57F-6BF9-4FAC-AC2C-8AE158CCE592}" type="presOf" srcId="{065D8031-665B-4AC4-96E0-96CDC6BE817A}" destId="{88D6E6E2-0099-4C02-A0DC-38056A9BFDBA}" srcOrd="0" destOrd="0" presId="urn:microsoft.com/office/officeart/2005/8/layout/process1"/>
    <dgm:cxn modelId="{B25B2D84-FD06-46F2-A3D0-AB14225C80AD}" type="presOf" srcId="{CFDBA4D7-23D5-471F-A19A-EC8FD8AA5B32}" destId="{20B6A932-F0C6-43FA-976F-218914FA6864}" srcOrd="1" destOrd="0" presId="urn:microsoft.com/office/officeart/2005/8/layout/process1"/>
    <dgm:cxn modelId="{8BB5638C-4558-4C47-8F93-E4FB83F129E2}" type="presOf" srcId="{F8080BAE-D99E-4887-B3D8-762503BFF9BD}" destId="{A8077BF7-D669-49ED-B919-75324021D959}" srcOrd="0" destOrd="0" presId="urn:microsoft.com/office/officeart/2005/8/layout/process1"/>
    <dgm:cxn modelId="{3110D798-52BD-4FD5-8B25-37CC28C6A2BD}" type="presOf" srcId="{95EB7A30-43FB-49D9-BF94-78F26D941A6C}" destId="{C067F298-0EB6-4794-BEE0-3E93A4276A05}" srcOrd="1" destOrd="0" presId="urn:microsoft.com/office/officeart/2005/8/layout/process1"/>
    <dgm:cxn modelId="{AA3DBD9D-0205-43E6-9F36-9830D9B5B7FF}" type="presOf" srcId="{5E68E352-CF41-4E89-BBD8-BC18916AC842}" destId="{BE084553-DB53-4858-B069-9C82B8B9EE9D}" srcOrd="0" destOrd="0" presId="urn:microsoft.com/office/officeart/2005/8/layout/process1"/>
    <dgm:cxn modelId="{E75AD6A4-E799-4956-8EF9-651007B054CE}" type="presOf" srcId="{8FF65522-159B-400D-9D05-AF335A342C6C}" destId="{7A71FABD-F4C6-404E-90A1-B0A1232622BA}" srcOrd="0" destOrd="0" presId="urn:microsoft.com/office/officeart/2005/8/layout/process1"/>
    <dgm:cxn modelId="{AA76FDCF-EAC3-45B2-A6DD-5D713766E89D}" srcId="{8FF65522-159B-400D-9D05-AF335A342C6C}" destId="{F8080BAE-D99E-4887-B3D8-762503BFF9BD}" srcOrd="1" destOrd="0" parTransId="{6587A19D-C285-47AF-A9A5-6412C2595ABA}" sibTransId="{065D8031-665B-4AC4-96E0-96CDC6BE817A}"/>
    <dgm:cxn modelId="{36FC36DE-F510-4A36-A9FB-3798152721CE}" type="presOf" srcId="{5C4FF13A-E513-4CA9-AC20-D1359F7F3C00}" destId="{E4F8566A-E84F-419E-86B2-05AA571431C6}" srcOrd="0" destOrd="0" presId="urn:microsoft.com/office/officeart/2005/8/layout/process1"/>
    <dgm:cxn modelId="{37D293F2-908A-4502-9FC7-4A78EAB38CF1}" srcId="{8FF65522-159B-400D-9D05-AF335A342C6C}" destId="{5C4FF13A-E513-4CA9-AC20-D1359F7F3C00}" srcOrd="3" destOrd="0" parTransId="{C6505427-1EED-457F-842D-89EDAB47AB0B}" sibTransId="{48AA25D0-1C90-405F-886D-6E979C80ED68}"/>
    <dgm:cxn modelId="{E18142FC-964D-4AFB-AD08-7226E92CA222}" type="presOf" srcId="{95EB7A30-43FB-49D9-BF94-78F26D941A6C}" destId="{FD6BB972-6132-410A-839A-EA83FAE823BC}" srcOrd="0" destOrd="0" presId="urn:microsoft.com/office/officeart/2005/8/layout/process1"/>
    <dgm:cxn modelId="{229F1487-8208-4EFA-BF45-FF6D7BA7D99F}" type="presParOf" srcId="{7A71FABD-F4C6-404E-90A1-B0A1232622BA}" destId="{BE084553-DB53-4858-B069-9C82B8B9EE9D}" srcOrd="0" destOrd="0" presId="urn:microsoft.com/office/officeart/2005/8/layout/process1"/>
    <dgm:cxn modelId="{FD7E49ED-7F45-4A16-BC29-D3DD6A4607DE}" type="presParOf" srcId="{7A71FABD-F4C6-404E-90A1-B0A1232622BA}" destId="{FD6BB972-6132-410A-839A-EA83FAE823BC}" srcOrd="1" destOrd="0" presId="urn:microsoft.com/office/officeart/2005/8/layout/process1"/>
    <dgm:cxn modelId="{65ED4E8C-07AD-4402-A3E3-49F191FB775F}" type="presParOf" srcId="{FD6BB972-6132-410A-839A-EA83FAE823BC}" destId="{C067F298-0EB6-4794-BEE0-3E93A4276A05}" srcOrd="0" destOrd="0" presId="urn:microsoft.com/office/officeart/2005/8/layout/process1"/>
    <dgm:cxn modelId="{FFEC01C5-B408-4878-81C1-F68A331BBDFA}" type="presParOf" srcId="{7A71FABD-F4C6-404E-90A1-B0A1232622BA}" destId="{A8077BF7-D669-49ED-B919-75324021D959}" srcOrd="2" destOrd="0" presId="urn:microsoft.com/office/officeart/2005/8/layout/process1"/>
    <dgm:cxn modelId="{C1C13A03-A2A8-4C02-8138-C8C48BCF1A20}" type="presParOf" srcId="{7A71FABD-F4C6-404E-90A1-B0A1232622BA}" destId="{88D6E6E2-0099-4C02-A0DC-38056A9BFDBA}" srcOrd="3" destOrd="0" presId="urn:microsoft.com/office/officeart/2005/8/layout/process1"/>
    <dgm:cxn modelId="{8F583EAB-598A-49AF-8B9C-6DABA86C46E4}" type="presParOf" srcId="{88D6E6E2-0099-4C02-A0DC-38056A9BFDBA}" destId="{043C5B59-94AF-4AF8-B4A1-9AFD2D3DF4BF}" srcOrd="0" destOrd="0" presId="urn:microsoft.com/office/officeart/2005/8/layout/process1"/>
    <dgm:cxn modelId="{CBEB54C4-C140-485B-92EB-53C509D2BFE2}" type="presParOf" srcId="{7A71FABD-F4C6-404E-90A1-B0A1232622BA}" destId="{2796558F-0752-4D18-A2B8-3AF4FCC52722}" srcOrd="4" destOrd="0" presId="urn:microsoft.com/office/officeart/2005/8/layout/process1"/>
    <dgm:cxn modelId="{A703589C-CC24-477F-B687-9DF07E7A379C}" type="presParOf" srcId="{7A71FABD-F4C6-404E-90A1-B0A1232622BA}" destId="{3457E1D8-CBF0-4A2E-A6C7-D5524CA43A2A}" srcOrd="5" destOrd="0" presId="urn:microsoft.com/office/officeart/2005/8/layout/process1"/>
    <dgm:cxn modelId="{99BDE3F3-B39B-47DA-93D3-62C5BFC1FA92}" type="presParOf" srcId="{3457E1D8-CBF0-4A2E-A6C7-D5524CA43A2A}" destId="{20B6A932-F0C6-43FA-976F-218914FA6864}" srcOrd="0" destOrd="0" presId="urn:microsoft.com/office/officeart/2005/8/layout/process1"/>
    <dgm:cxn modelId="{13C0E0F1-42A8-4CB7-90E2-EBCB4E29EC5B}" type="presParOf" srcId="{7A71FABD-F4C6-404E-90A1-B0A1232622BA}" destId="{E4F8566A-E84F-419E-86B2-05AA571431C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B4E0BD-2DC1-4AA4-B4CE-266EBC09D332}">
      <dsp:nvSpPr>
        <dsp:cNvPr id="0" name=""/>
        <dsp:cNvSpPr/>
      </dsp:nvSpPr>
      <dsp:spPr>
        <a:xfrm>
          <a:off x="3571" y="215741"/>
          <a:ext cx="1561703" cy="9809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Use SpaceX REST API</a:t>
          </a:r>
          <a:endParaRPr lang="zh-CN" altLang="en-US" sz="1800" kern="1200" dirty="0"/>
        </a:p>
      </dsp:txBody>
      <dsp:txXfrm>
        <a:off x="32302" y="244472"/>
        <a:ext cx="1504241" cy="923482"/>
      </dsp:txXfrm>
    </dsp:sp>
    <dsp:sp modelId="{A17A273F-95B0-4427-9F9B-7C0CF28FFEB0}">
      <dsp:nvSpPr>
        <dsp:cNvPr id="0" name=""/>
        <dsp:cNvSpPr/>
      </dsp:nvSpPr>
      <dsp:spPr>
        <a:xfrm>
          <a:off x="1721445" y="51256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721445" y="590022"/>
        <a:ext cx="231757" cy="232382"/>
      </dsp:txXfrm>
    </dsp:sp>
    <dsp:sp modelId="{4383049D-0702-48AD-B514-395B20AC6A04}">
      <dsp:nvSpPr>
        <dsp:cNvPr id="0" name=""/>
        <dsp:cNvSpPr/>
      </dsp:nvSpPr>
      <dsp:spPr>
        <a:xfrm>
          <a:off x="2189956" y="215741"/>
          <a:ext cx="1561703" cy="9809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Parse Response in JSON</a:t>
          </a:r>
          <a:endParaRPr lang="zh-CN" altLang="en-US" sz="1800" kern="1200" dirty="0"/>
        </a:p>
      </dsp:txBody>
      <dsp:txXfrm>
        <a:off x="2218687" y="244472"/>
        <a:ext cx="1504241" cy="923482"/>
      </dsp:txXfrm>
    </dsp:sp>
    <dsp:sp modelId="{20C589C1-3CDC-479A-B44E-A7CA806DD015}">
      <dsp:nvSpPr>
        <dsp:cNvPr id="0" name=""/>
        <dsp:cNvSpPr/>
      </dsp:nvSpPr>
      <dsp:spPr>
        <a:xfrm>
          <a:off x="3907829" y="51256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3907829" y="590022"/>
        <a:ext cx="231757" cy="232382"/>
      </dsp:txXfrm>
    </dsp:sp>
    <dsp:sp modelId="{BE21C352-DBE1-4ACC-B4DC-281C64F95332}">
      <dsp:nvSpPr>
        <dsp:cNvPr id="0" name=""/>
        <dsp:cNvSpPr/>
      </dsp:nvSpPr>
      <dsp:spPr>
        <a:xfrm>
          <a:off x="4376340" y="215741"/>
          <a:ext cx="1561703" cy="9809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Normalize JSON to </a:t>
          </a:r>
          <a:r>
            <a:rPr lang="en-US" altLang="zh-CN" sz="1800" kern="1200" dirty="0" err="1"/>
            <a:t>DataFrame</a:t>
          </a:r>
          <a:endParaRPr lang="zh-CN" altLang="en-US" sz="1800" kern="1200" dirty="0"/>
        </a:p>
      </dsp:txBody>
      <dsp:txXfrm>
        <a:off x="4405071" y="244472"/>
        <a:ext cx="1504241" cy="923482"/>
      </dsp:txXfrm>
    </dsp:sp>
    <dsp:sp modelId="{7E452A26-0BC8-49B4-9CCE-A9FE13D919F8}">
      <dsp:nvSpPr>
        <dsp:cNvPr id="0" name=""/>
        <dsp:cNvSpPr/>
      </dsp:nvSpPr>
      <dsp:spPr>
        <a:xfrm>
          <a:off x="6094214" y="51256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6094214" y="590022"/>
        <a:ext cx="231757" cy="232382"/>
      </dsp:txXfrm>
    </dsp:sp>
    <dsp:sp modelId="{5126A975-01B4-45FC-AAFB-5184A5F8297B}">
      <dsp:nvSpPr>
        <dsp:cNvPr id="0" name=""/>
        <dsp:cNvSpPr/>
      </dsp:nvSpPr>
      <dsp:spPr>
        <a:xfrm>
          <a:off x="6562724" y="215741"/>
          <a:ext cx="1561703" cy="9809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Data wrangling</a:t>
          </a:r>
          <a:endParaRPr lang="zh-CN" altLang="en-US" sz="1800" kern="1200" dirty="0"/>
        </a:p>
      </dsp:txBody>
      <dsp:txXfrm>
        <a:off x="6591455" y="244472"/>
        <a:ext cx="1504241" cy="923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B4E0BD-2DC1-4AA4-B4CE-266EBC09D332}">
      <dsp:nvSpPr>
        <dsp:cNvPr id="0" name=""/>
        <dsp:cNvSpPr/>
      </dsp:nvSpPr>
      <dsp:spPr>
        <a:xfrm>
          <a:off x="3571" y="215741"/>
          <a:ext cx="1561703" cy="9809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Get URL</a:t>
          </a:r>
          <a:endParaRPr lang="zh-CN" altLang="en-US" sz="1800" kern="1200" dirty="0"/>
        </a:p>
      </dsp:txBody>
      <dsp:txXfrm>
        <a:off x="32302" y="244472"/>
        <a:ext cx="1504241" cy="923482"/>
      </dsp:txXfrm>
    </dsp:sp>
    <dsp:sp modelId="{A17A273F-95B0-4427-9F9B-7C0CF28FFEB0}">
      <dsp:nvSpPr>
        <dsp:cNvPr id="0" name=""/>
        <dsp:cNvSpPr/>
      </dsp:nvSpPr>
      <dsp:spPr>
        <a:xfrm>
          <a:off x="1721445" y="51256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721445" y="590022"/>
        <a:ext cx="231757" cy="232382"/>
      </dsp:txXfrm>
    </dsp:sp>
    <dsp:sp modelId="{4383049D-0702-48AD-B514-395B20AC6A04}">
      <dsp:nvSpPr>
        <dsp:cNvPr id="0" name=""/>
        <dsp:cNvSpPr/>
      </dsp:nvSpPr>
      <dsp:spPr>
        <a:xfrm>
          <a:off x="2189956" y="215741"/>
          <a:ext cx="1561703" cy="9809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Parse html Response with </a:t>
          </a:r>
          <a:r>
            <a:rPr lang="en-US" altLang="zh-CN" sz="1800" kern="1200" dirty="0" err="1"/>
            <a:t>BeautifulSoup</a:t>
          </a:r>
          <a:endParaRPr lang="zh-CN" altLang="en-US" sz="1800" kern="1200" dirty="0"/>
        </a:p>
      </dsp:txBody>
      <dsp:txXfrm>
        <a:off x="2218687" y="244472"/>
        <a:ext cx="1504241" cy="923482"/>
      </dsp:txXfrm>
    </dsp:sp>
    <dsp:sp modelId="{20C589C1-3CDC-479A-B44E-A7CA806DD015}">
      <dsp:nvSpPr>
        <dsp:cNvPr id="0" name=""/>
        <dsp:cNvSpPr/>
      </dsp:nvSpPr>
      <dsp:spPr>
        <a:xfrm>
          <a:off x="3907829" y="51256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3907829" y="590022"/>
        <a:ext cx="231757" cy="232382"/>
      </dsp:txXfrm>
    </dsp:sp>
    <dsp:sp modelId="{BE21C352-DBE1-4ACC-B4DC-281C64F95332}">
      <dsp:nvSpPr>
        <dsp:cNvPr id="0" name=""/>
        <dsp:cNvSpPr/>
      </dsp:nvSpPr>
      <dsp:spPr>
        <a:xfrm>
          <a:off x="4376340" y="215741"/>
          <a:ext cx="1561703" cy="9809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Parse table to </a:t>
          </a:r>
          <a:r>
            <a:rPr lang="en-US" altLang="zh-CN" sz="1800" kern="1200" dirty="0" err="1"/>
            <a:t>DataFrame</a:t>
          </a:r>
          <a:endParaRPr lang="zh-CN" altLang="en-US" sz="1800" kern="1200" dirty="0"/>
        </a:p>
      </dsp:txBody>
      <dsp:txXfrm>
        <a:off x="4405071" y="244472"/>
        <a:ext cx="1504241" cy="923482"/>
      </dsp:txXfrm>
    </dsp:sp>
    <dsp:sp modelId="{7E452A26-0BC8-49B4-9CCE-A9FE13D919F8}">
      <dsp:nvSpPr>
        <dsp:cNvPr id="0" name=""/>
        <dsp:cNvSpPr/>
      </dsp:nvSpPr>
      <dsp:spPr>
        <a:xfrm>
          <a:off x="6094214" y="51256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6094214" y="590022"/>
        <a:ext cx="231757" cy="232382"/>
      </dsp:txXfrm>
    </dsp:sp>
    <dsp:sp modelId="{5126A975-01B4-45FC-AAFB-5184A5F8297B}">
      <dsp:nvSpPr>
        <dsp:cNvPr id="0" name=""/>
        <dsp:cNvSpPr/>
      </dsp:nvSpPr>
      <dsp:spPr>
        <a:xfrm>
          <a:off x="6562724" y="215741"/>
          <a:ext cx="1561703" cy="9809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Data wrangling</a:t>
          </a:r>
          <a:endParaRPr lang="zh-CN" altLang="en-US" sz="1800" kern="1200" dirty="0"/>
        </a:p>
      </dsp:txBody>
      <dsp:txXfrm>
        <a:off x="6591455" y="244472"/>
        <a:ext cx="1504241" cy="923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326E35-073B-46CC-8E3D-55EDE2CEE3A1}">
      <dsp:nvSpPr>
        <dsp:cNvPr id="0" name=""/>
        <dsp:cNvSpPr/>
      </dsp:nvSpPr>
      <dsp:spPr>
        <a:xfrm>
          <a:off x="7143" y="952123"/>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Check null values</a:t>
          </a:r>
          <a:endParaRPr lang="zh-CN" altLang="en-US" sz="1900" kern="1200" dirty="0"/>
        </a:p>
      </dsp:txBody>
      <dsp:txXfrm>
        <a:off x="44665" y="989645"/>
        <a:ext cx="2060143" cy="1206068"/>
      </dsp:txXfrm>
    </dsp:sp>
    <dsp:sp modelId="{4D3339AF-364B-4C18-A84B-5D6397BC753D}">
      <dsp:nvSpPr>
        <dsp:cNvPr id="0" name=""/>
        <dsp:cNvSpPr/>
      </dsp:nvSpPr>
      <dsp:spPr>
        <a:xfrm>
          <a:off x="2355850" y="1327916"/>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2355850" y="1433821"/>
        <a:ext cx="316861" cy="317716"/>
      </dsp:txXfrm>
    </dsp:sp>
    <dsp:sp modelId="{AD9734C7-0819-45E2-B86A-FBFAAF9171DF}">
      <dsp:nvSpPr>
        <dsp:cNvPr id="0" name=""/>
        <dsp:cNvSpPr/>
      </dsp:nvSpPr>
      <dsp:spPr>
        <a:xfrm>
          <a:off x="2996406" y="952123"/>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Calculate the number of launches, sites, orbits, outcomes</a:t>
          </a:r>
          <a:endParaRPr lang="zh-CN" altLang="en-US" sz="1900" kern="1200" dirty="0"/>
        </a:p>
      </dsp:txBody>
      <dsp:txXfrm>
        <a:off x="3033928" y="989645"/>
        <a:ext cx="2060143" cy="1206068"/>
      </dsp:txXfrm>
    </dsp:sp>
    <dsp:sp modelId="{C9973912-E58C-4596-A728-5A5AC8C8021E}">
      <dsp:nvSpPr>
        <dsp:cNvPr id="0" name=""/>
        <dsp:cNvSpPr/>
      </dsp:nvSpPr>
      <dsp:spPr>
        <a:xfrm>
          <a:off x="5345112" y="1327916"/>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5345112" y="1433821"/>
        <a:ext cx="316861" cy="317716"/>
      </dsp:txXfrm>
    </dsp:sp>
    <dsp:sp modelId="{70341417-739D-4B84-9ACE-F1524F59DAF4}">
      <dsp:nvSpPr>
        <dsp:cNvPr id="0" name=""/>
        <dsp:cNvSpPr/>
      </dsp:nvSpPr>
      <dsp:spPr>
        <a:xfrm>
          <a:off x="5985668" y="952123"/>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Fill null values</a:t>
          </a:r>
          <a:endParaRPr lang="zh-CN" altLang="en-US" sz="1900" kern="1200" dirty="0"/>
        </a:p>
      </dsp:txBody>
      <dsp:txXfrm>
        <a:off x="6023190" y="989645"/>
        <a:ext cx="2060143" cy="12060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084553-DB53-4858-B069-9C82B8B9EE9D}">
      <dsp:nvSpPr>
        <dsp:cNvPr id="0" name=""/>
        <dsp:cNvSpPr/>
      </dsp:nvSpPr>
      <dsp:spPr>
        <a:xfrm>
          <a:off x="3571" y="578047"/>
          <a:ext cx="1561703" cy="9809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Preprocessing</a:t>
          </a:r>
          <a:endParaRPr lang="zh-CN" altLang="en-US" sz="1800" kern="1200" dirty="0"/>
        </a:p>
      </dsp:txBody>
      <dsp:txXfrm>
        <a:off x="32302" y="606778"/>
        <a:ext cx="1504241" cy="923482"/>
      </dsp:txXfrm>
    </dsp:sp>
    <dsp:sp modelId="{FD6BB972-6132-410A-839A-EA83FAE823BC}">
      <dsp:nvSpPr>
        <dsp:cNvPr id="0" name=""/>
        <dsp:cNvSpPr/>
      </dsp:nvSpPr>
      <dsp:spPr>
        <a:xfrm>
          <a:off x="1721445" y="874868"/>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721445" y="952328"/>
        <a:ext cx="231757" cy="232382"/>
      </dsp:txXfrm>
    </dsp:sp>
    <dsp:sp modelId="{A8077BF7-D669-49ED-B919-75324021D959}">
      <dsp:nvSpPr>
        <dsp:cNvPr id="0" name=""/>
        <dsp:cNvSpPr/>
      </dsp:nvSpPr>
      <dsp:spPr>
        <a:xfrm>
          <a:off x="2189956" y="578047"/>
          <a:ext cx="1561703" cy="9809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Train test </a:t>
          </a:r>
          <a:r>
            <a:rPr lang="en-US" altLang="zh-CN" sz="1800" kern="1200" dirty="0" err="1"/>
            <a:t>spliting</a:t>
          </a:r>
          <a:endParaRPr lang="zh-CN" altLang="en-US" sz="1800" kern="1200" dirty="0"/>
        </a:p>
      </dsp:txBody>
      <dsp:txXfrm>
        <a:off x="2218687" y="606778"/>
        <a:ext cx="1504241" cy="923482"/>
      </dsp:txXfrm>
    </dsp:sp>
    <dsp:sp modelId="{88D6E6E2-0099-4C02-A0DC-38056A9BFDBA}">
      <dsp:nvSpPr>
        <dsp:cNvPr id="0" name=""/>
        <dsp:cNvSpPr/>
      </dsp:nvSpPr>
      <dsp:spPr>
        <a:xfrm>
          <a:off x="3907829" y="874868"/>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3907829" y="952328"/>
        <a:ext cx="231757" cy="232382"/>
      </dsp:txXfrm>
    </dsp:sp>
    <dsp:sp modelId="{2796558F-0752-4D18-A2B8-3AF4FCC52722}">
      <dsp:nvSpPr>
        <dsp:cNvPr id="0" name=""/>
        <dsp:cNvSpPr/>
      </dsp:nvSpPr>
      <dsp:spPr>
        <a:xfrm>
          <a:off x="4376340" y="578047"/>
          <a:ext cx="1561703" cy="9809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err="1"/>
            <a:t>Hypertuning</a:t>
          </a:r>
          <a:r>
            <a:rPr lang="en-US" altLang="zh-CN" sz="1800" kern="1200" dirty="0"/>
            <a:t> </a:t>
          </a:r>
          <a:r>
            <a:rPr lang="zh-CN" altLang="en-US" sz="1800" kern="1200" dirty="0"/>
            <a:t>（</a:t>
          </a:r>
          <a:r>
            <a:rPr lang="en-US" altLang="zh-CN" sz="1800" kern="1200" dirty="0" err="1"/>
            <a:t>GridSearch</a:t>
          </a:r>
          <a:r>
            <a:rPr lang="zh-CN" altLang="en-US" sz="1800" kern="1200" dirty="0"/>
            <a:t>） </a:t>
          </a:r>
          <a:r>
            <a:rPr lang="en-US" altLang="zh-CN" sz="1800" kern="1200" dirty="0"/>
            <a:t>on training set</a:t>
          </a:r>
          <a:endParaRPr lang="zh-CN" altLang="en-US" sz="1800" kern="1200" dirty="0"/>
        </a:p>
      </dsp:txBody>
      <dsp:txXfrm>
        <a:off x="4405071" y="606778"/>
        <a:ext cx="1504241" cy="923482"/>
      </dsp:txXfrm>
    </dsp:sp>
    <dsp:sp modelId="{3457E1D8-CBF0-4A2E-A6C7-D5524CA43A2A}">
      <dsp:nvSpPr>
        <dsp:cNvPr id="0" name=""/>
        <dsp:cNvSpPr/>
      </dsp:nvSpPr>
      <dsp:spPr>
        <a:xfrm>
          <a:off x="6094214" y="874868"/>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6094214" y="952328"/>
        <a:ext cx="231757" cy="232382"/>
      </dsp:txXfrm>
    </dsp:sp>
    <dsp:sp modelId="{E4F8566A-E84F-419E-86B2-05AA571431C6}">
      <dsp:nvSpPr>
        <dsp:cNvPr id="0" name=""/>
        <dsp:cNvSpPr/>
      </dsp:nvSpPr>
      <dsp:spPr>
        <a:xfrm>
          <a:off x="6562724" y="578047"/>
          <a:ext cx="1561703" cy="9809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Evaluating on test set</a:t>
          </a:r>
          <a:endParaRPr lang="zh-CN" altLang="en-US" sz="1800" kern="1200" dirty="0"/>
        </a:p>
      </dsp:txBody>
      <dsp:txXfrm>
        <a:off x="6591455" y="606778"/>
        <a:ext cx="1504241" cy="92348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a:t>
            </a:r>
            <a:r>
              <a:rPr lang="en-US" altLang="zh-CN" dirty="0">
                <a:solidFill>
                  <a:schemeClr val="bg2"/>
                </a:solidFill>
                <a:latin typeface="Abadi"/>
                <a:ea typeface="SF Pro" pitchFamily="2" charset="0"/>
                <a:cs typeface="SF Pro" pitchFamily="2" charset="0"/>
              </a:rPr>
              <a:t>Zhilin Zhao</a:t>
            </a:r>
            <a:r>
              <a:rPr lang="en-US" dirty="0">
                <a:solidFill>
                  <a:schemeClr val="bg2"/>
                </a:solidFill>
                <a:latin typeface="Abadi"/>
                <a:ea typeface="SF Pro" pitchFamily="2" charset="0"/>
                <a:cs typeface="SF Pro" pitchFamily="2" charset="0"/>
              </a:rPr>
              <a:t>&gt;</a:t>
            </a:r>
          </a:p>
          <a:p>
            <a:r>
              <a:rPr lang="en-US" dirty="0">
                <a:solidFill>
                  <a:schemeClr val="bg2"/>
                </a:solidFill>
                <a:latin typeface="Abadi" panose="020B0604020104020204" pitchFamily="34" charset="0"/>
                <a:ea typeface="SF Pro" pitchFamily="2" charset="0"/>
                <a:cs typeface="SF Pro" pitchFamily="2" charset="0"/>
              </a:rPr>
              <a:t>&lt;2024.02&gt;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 </a:t>
            </a: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https://github.com/ringo-alin/IBE-DataScience-Assignments/blob/main/Course%2010/labs-jupyter-spacex-Data%20wrangling.ipynb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图示 1">
            <a:extLst>
              <a:ext uri="{FF2B5EF4-FFF2-40B4-BE49-F238E27FC236}">
                <a16:creationId xmlns:a16="http://schemas.microsoft.com/office/drawing/2014/main" id="{A181D9E3-4B88-8858-A81E-1A1A436404A4}"/>
              </a:ext>
            </a:extLst>
          </p:cNvPr>
          <p:cNvGraphicFramePr/>
          <p:nvPr>
            <p:extLst>
              <p:ext uri="{D42A27DB-BD31-4B8C-83A1-F6EECF244321}">
                <p14:modId xmlns:p14="http://schemas.microsoft.com/office/powerpoint/2010/main" val="3380454881"/>
              </p:ext>
            </p:extLst>
          </p:nvPr>
        </p:nvGraphicFramePr>
        <p:xfrm>
          <a:off x="2032000" y="1354367"/>
          <a:ext cx="8128000" cy="3185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https://github.com/ringo-alin/IBE-DataScience-Assignments/blob/main/Course%2010/jupyter-labs-eda-dataviz.ipynb.jupyterlite.ipynb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图片 5">
            <a:extLst>
              <a:ext uri="{FF2B5EF4-FFF2-40B4-BE49-F238E27FC236}">
                <a16:creationId xmlns:a16="http://schemas.microsoft.com/office/drawing/2014/main" id="{2DAA494A-4425-41B2-0D84-D4834AC33D94}"/>
              </a:ext>
            </a:extLst>
          </p:cNvPr>
          <p:cNvPicPr>
            <a:picLocks noChangeAspect="1"/>
          </p:cNvPicPr>
          <p:nvPr/>
        </p:nvPicPr>
        <p:blipFill>
          <a:blip r:embed="rId3"/>
          <a:stretch>
            <a:fillRect/>
          </a:stretch>
        </p:blipFill>
        <p:spPr>
          <a:xfrm>
            <a:off x="279698" y="1397983"/>
            <a:ext cx="4992264" cy="977847"/>
          </a:xfrm>
          <a:prstGeom prst="rect">
            <a:avLst/>
          </a:prstGeom>
        </p:spPr>
      </p:pic>
      <p:pic>
        <p:nvPicPr>
          <p:cNvPr id="8" name="图片 7">
            <a:extLst>
              <a:ext uri="{FF2B5EF4-FFF2-40B4-BE49-F238E27FC236}">
                <a16:creationId xmlns:a16="http://schemas.microsoft.com/office/drawing/2014/main" id="{84597F99-387A-4F3A-ABCA-BCA94B7D6388}"/>
              </a:ext>
            </a:extLst>
          </p:cNvPr>
          <p:cNvPicPr>
            <a:picLocks noChangeAspect="1"/>
          </p:cNvPicPr>
          <p:nvPr/>
        </p:nvPicPr>
        <p:blipFill>
          <a:blip r:embed="rId4"/>
          <a:stretch>
            <a:fillRect/>
          </a:stretch>
        </p:blipFill>
        <p:spPr>
          <a:xfrm>
            <a:off x="279698" y="2451154"/>
            <a:ext cx="4990322" cy="977846"/>
          </a:xfrm>
          <a:prstGeom prst="rect">
            <a:avLst/>
          </a:prstGeom>
        </p:spPr>
      </p:pic>
      <p:pic>
        <p:nvPicPr>
          <p:cNvPr id="10" name="图片 9">
            <a:extLst>
              <a:ext uri="{FF2B5EF4-FFF2-40B4-BE49-F238E27FC236}">
                <a16:creationId xmlns:a16="http://schemas.microsoft.com/office/drawing/2014/main" id="{270AAF33-D13C-96CD-8BCE-65A1C24DA6E6}"/>
              </a:ext>
            </a:extLst>
          </p:cNvPr>
          <p:cNvPicPr>
            <a:picLocks noChangeAspect="1"/>
          </p:cNvPicPr>
          <p:nvPr/>
        </p:nvPicPr>
        <p:blipFill>
          <a:blip r:embed="rId5"/>
          <a:stretch>
            <a:fillRect/>
          </a:stretch>
        </p:blipFill>
        <p:spPr>
          <a:xfrm>
            <a:off x="281636" y="3504108"/>
            <a:ext cx="4990326" cy="977847"/>
          </a:xfrm>
          <a:prstGeom prst="rect">
            <a:avLst/>
          </a:prstGeom>
        </p:spPr>
      </p:pic>
      <p:pic>
        <p:nvPicPr>
          <p:cNvPr id="12" name="图片 11">
            <a:extLst>
              <a:ext uri="{FF2B5EF4-FFF2-40B4-BE49-F238E27FC236}">
                <a16:creationId xmlns:a16="http://schemas.microsoft.com/office/drawing/2014/main" id="{D8C55A9B-637F-8C74-05FC-8A0EE4F691B4}"/>
              </a:ext>
            </a:extLst>
          </p:cNvPr>
          <p:cNvPicPr>
            <a:picLocks noChangeAspect="1"/>
          </p:cNvPicPr>
          <p:nvPr/>
        </p:nvPicPr>
        <p:blipFill>
          <a:blip r:embed="rId6"/>
          <a:stretch>
            <a:fillRect/>
          </a:stretch>
        </p:blipFill>
        <p:spPr>
          <a:xfrm>
            <a:off x="8391843" y="1804492"/>
            <a:ext cx="2893768" cy="2204776"/>
          </a:xfrm>
          <a:prstGeom prst="rect">
            <a:avLst/>
          </a:prstGeom>
        </p:spPr>
      </p:pic>
      <p:pic>
        <p:nvPicPr>
          <p:cNvPr id="14" name="图片 13">
            <a:extLst>
              <a:ext uri="{FF2B5EF4-FFF2-40B4-BE49-F238E27FC236}">
                <a16:creationId xmlns:a16="http://schemas.microsoft.com/office/drawing/2014/main" id="{6666ACA2-4138-EE0A-F066-EC1E4DF081B4}"/>
              </a:ext>
            </a:extLst>
          </p:cNvPr>
          <p:cNvPicPr>
            <a:picLocks noChangeAspect="1"/>
          </p:cNvPicPr>
          <p:nvPr/>
        </p:nvPicPr>
        <p:blipFill>
          <a:blip r:embed="rId7"/>
          <a:stretch>
            <a:fillRect/>
          </a:stretch>
        </p:blipFill>
        <p:spPr>
          <a:xfrm>
            <a:off x="5999947" y="4378231"/>
            <a:ext cx="5422043" cy="1064139"/>
          </a:xfrm>
          <a:prstGeom prst="rect">
            <a:avLst/>
          </a:prstGeom>
        </p:spPr>
      </p:pic>
      <p:pic>
        <p:nvPicPr>
          <p:cNvPr id="16" name="图片 15">
            <a:extLst>
              <a:ext uri="{FF2B5EF4-FFF2-40B4-BE49-F238E27FC236}">
                <a16:creationId xmlns:a16="http://schemas.microsoft.com/office/drawing/2014/main" id="{9B190EFC-58F1-0A06-6CD5-5B145B2BBF0D}"/>
              </a:ext>
            </a:extLst>
          </p:cNvPr>
          <p:cNvPicPr>
            <a:picLocks noChangeAspect="1"/>
          </p:cNvPicPr>
          <p:nvPr/>
        </p:nvPicPr>
        <p:blipFill>
          <a:blip r:embed="rId8"/>
          <a:stretch>
            <a:fillRect/>
          </a:stretch>
        </p:blipFill>
        <p:spPr>
          <a:xfrm>
            <a:off x="279698" y="4557063"/>
            <a:ext cx="4992264" cy="979790"/>
          </a:xfrm>
          <a:prstGeom prst="rect">
            <a:avLst/>
          </a:prstGeom>
        </p:spPr>
      </p:pic>
      <p:pic>
        <p:nvPicPr>
          <p:cNvPr id="18" name="图片 17">
            <a:extLst>
              <a:ext uri="{FF2B5EF4-FFF2-40B4-BE49-F238E27FC236}">
                <a16:creationId xmlns:a16="http://schemas.microsoft.com/office/drawing/2014/main" id="{E88A30D7-865B-97D5-2EB0-5CAA26417DBB}"/>
              </a:ext>
            </a:extLst>
          </p:cNvPr>
          <p:cNvPicPr>
            <a:picLocks noChangeAspect="1"/>
          </p:cNvPicPr>
          <p:nvPr/>
        </p:nvPicPr>
        <p:blipFill>
          <a:blip r:embed="rId9"/>
          <a:stretch>
            <a:fillRect/>
          </a:stretch>
        </p:blipFill>
        <p:spPr>
          <a:xfrm>
            <a:off x="5580134" y="1780080"/>
            <a:ext cx="2700337" cy="2057400"/>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6119"/>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a:t>
            </a:r>
          </a:p>
          <a:p>
            <a:pPr lvl="1">
              <a:lnSpc>
                <a:spcPct val="100000"/>
              </a:lnSpc>
              <a:spcBef>
                <a:spcPts val="1400"/>
              </a:spcBef>
            </a:pPr>
            <a:r>
              <a:rPr lang="en-US" sz="1800" dirty="0">
                <a:solidFill>
                  <a:schemeClr val="accent3">
                    <a:lumMod val="25000"/>
                  </a:schemeClr>
                </a:solidFill>
                <a:latin typeface="Abadi" panose="020B0604020104020204" pitchFamily="34" charset="0"/>
              </a:rPr>
              <a:t>select distinct(</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from SPACEXTABLE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from SPACEXTABLE limit 5</a:t>
            </a:r>
          </a:p>
          <a:p>
            <a:pPr lvl="1">
              <a:lnSpc>
                <a:spcPct val="100000"/>
              </a:lnSpc>
              <a:spcBef>
                <a:spcPts val="1400"/>
              </a:spcBef>
            </a:pPr>
            <a:r>
              <a:rPr lang="en-US" sz="1800" dirty="0">
                <a:solidFill>
                  <a:schemeClr val="accent3">
                    <a:lumMod val="25000"/>
                  </a:schemeClr>
                </a:solidFill>
                <a:latin typeface="Abadi" panose="020B0604020104020204" pitchFamily="34" charset="0"/>
              </a:rPr>
              <a:t>select distinct(</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from SPACEXTABLE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sum(PAYLOAD_MASS__KG_) from SPACEXTABLE where Customer == "NASA (CRS)“</a:t>
            </a:r>
          </a:p>
          <a:p>
            <a:pPr lvl="1">
              <a:lnSpc>
                <a:spcPct val="100000"/>
              </a:lnSpc>
              <a:spcBef>
                <a:spcPts val="1400"/>
              </a:spcBef>
            </a:pPr>
            <a:r>
              <a:rPr lang="en-US" sz="1800" dirty="0">
                <a:solidFill>
                  <a:schemeClr val="accent3">
                    <a:lumMod val="25000"/>
                  </a:schemeClr>
                </a:solidFill>
                <a:latin typeface="Abadi" panose="020B0604020104020204" pitchFamily="34" charset="0"/>
              </a:rPr>
              <a:t>select avg(PAYLOAD_MASS__KG_) from SPACEXTABLE where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 "F9 v1.1“</a:t>
            </a:r>
          </a:p>
          <a:p>
            <a:pPr lvl="1">
              <a:lnSpc>
                <a:spcPct val="100000"/>
              </a:lnSpc>
              <a:spcBef>
                <a:spcPts val="1400"/>
              </a:spcBef>
            </a:pPr>
            <a:r>
              <a:rPr lang="en-US" sz="1800" dirty="0">
                <a:solidFill>
                  <a:schemeClr val="accent3">
                    <a:lumMod val="25000"/>
                  </a:schemeClr>
                </a:solidFill>
                <a:latin typeface="Abadi" panose="020B0604020104020204" pitchFamily="34" charset="0"/>
              </a:rPr>
              <a:t>select min(Date) from SPACEXTABLE where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=='Success (ground pad)’</a:t>
            </a:r>
          </a:p>
          <a:p>
            <a:pPr lvl="1">
              <a:lnSpc>
                <a:spcPct val="100000"/>
              </a:lnSpc>
              <a:spcBef>
                <a:spcPts val="1400"/>
              </a:spcBef>
            </a:pPr>
            <a:r>
              <a:rPr lang="en-US" sz="1800" dirty="0">
                <a:solidFill>
                  <a:schemeClr val="accent3">
                    <a:lumMod val="25000"/>
                  </a:schemeClr>
                </a:solidFill>
                <a:latin typeface="Abadi" panose="020B0604020104020204" pitchFamily="34" charset="0"/>
              </a:rPr>
              <a:t>select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from SPACEXTABLE where (PAYLOAD_MASS__KG_ &gt; 4000) and (PAYLOAD_MASS__KG_ &lt; 6000) and (</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select </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count(*) from SPACEXTABLE group by </a:t>
            </a:r>
            <a:r>
              <a:rPr lang="en-US" sz="1800" dirty="0" err="1">
                <a:solidFill>
                  <a:schemeClr val="accent3">
                    <a:lumMod val="25000"/>
                  </a:schemeClr>
                </a:solidFill>
                <a:latin typeface="Abadi" panose="020B0604020104020204" pitchFamily="34" charset="0"/>
              </a:rPr>
              <a:t>Mission_Outcome</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https://github.com/ringo-alin/IBE-DataScience-Assignments/blob/main/Course%2010/jupyter-labs-eda-sql-coursera_sqllite.ipynb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https://github.com/ringo-alin/IBE-DataScience-Assignments/blob/main/Course%2010/lab_jupyter_launch_site_location.jupyterlite.ipynb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12" name="图片 11">
            <a:extLst>
              <a:ext uri="{FF2B5EF4-FFF2-40B4-BE49-F238E27FC236}">
                <a16:creationId xmlns:a16="http://schemas.microsoft.com/office/drawing/2014/main" id="{721DFBE9-E54A-5B2B-EBF7-F908A6E89CAC}"/>
              </a:ext>
            </a:extLst>
          </p:cNvPr>
          <p:cNvPicPr>
            <a:picLocks noChangeAspect="1"/>
          </p:cNvPicPr>
          <p:nvPr/>
        </p:nvPicPr>
        <p:blipFill>
          <a:blip r:embed="rId3"/>
          <a:stretch>
            <a:fillRect/>
          </a:stretch>
        </p:blipFill>
        <p:spPr>
          <a:xfrm>
            <a:off x="838200" y="1562491"/>
            <a:ext cx="6057900" cy="3324225"/>
          </a:xfrm>
          <a:prstGeom prst="rect">
            <a:avLst/>
          </a:prstGeom>
        </p:spPr>
      </p:pic>
      <p:pic>
        <p:nvPicPr>
          <p:cNvPr id="14" name="图片 13">
            <a:extLst>
              <a:ext uri="{FF2B5EF4-FFF2-40B4-BE49-F238E27FC236}">
                <a16:creationId xmlns:a16="http://schemas.microsoft.com/office/drawing/2014/main" id="{21919C0A-1DC6-D58D-0734-B5C2760664A7}"/>
              </a:ext>
            </a:extLst>
          </p:cNvPr>
          <p:cNvPicPr>
            <a:picLocks noChangeAspect="1"/>
          </p:cNvPicPr>
          <p:nvPr/>
        </p:nvPicPr>
        <p:blipFill>
          <a:blip r:embed="rId4"/>
          <a:stretch>
            <a:fillRect/>
          </a:stretch>
        </p:blipFill>
        <p:spPr>
          <a:xfrm>
            <a:off x="6994221" y="1562491"/>
            <a:ext cx="3397666" cy="3320795"/>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https://github.com/ringo-alin/IBE-DataScience-Assignments/blob/main/Course%2010/spacex_dash_app.py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图片 5">
            <a:extLst>
              <a:ext uri="{FF2B5EF4-FFF2-40B4-BE49-F238E27FC236}">
                <a16:creationId xmlns:a16="http://schemas.microsoft.com/office/drawing/2014/main" id="{3A07F601-9F8B-94A8-D439-0A1B93174761}"/>
              </a:ext>
            </a:extLst>
          </p:cNvPr>
          <p:cNvPicPr>
            <a:picLocks noChangeAspect="1"/>
          </p:cNvPicPr>
          <p:nvPr/>
        </p:nvPicPr>
        <p:blipFill>
          <a:blip r:embed="rId3"/>
          <a:stretch>
            <a:fillRect/>
          </a:stretch>
        </p:blipFill>
        <p:spPr>
          <a:xfrm>
            <a:off x="1676401" y="1564210"/>
            <a:ext cx="7038371" cy="3863145"/>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https://github.com/ringo-alin/IBE-DataScience-Assignments/blob/main/Course%2010/SpaceX_Machine_Learning_Prediction_Part_5.jupyterlite.ipynb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图示 1">
            <a:extLst>
              <a:ext uri="{FF2B5EF4-FFF2-40B4-BE49-F238E27FC236}">
                <a16:creationId xmlns:a16="http://schemas.microsoft.com/office/drawing/2014/main" id="{98485319-6F5A-D474-036A-91A95825303D}"/>
              </a:ext>
            </a:extLst>
          </p:cNvPr>
          <p:cNvGraphicFramePr/>
          <p:nvPr>
            <p:extLst>
              <p:ext uri="{D42A27DB-BD31-4B8C-83A1-F6EECF244321}">
                <p14:modId xmlns:p14="http://schemas.microsoft.com/office/powerpoint/2010/main" val="3495403343"/>
              </p:ext>
            </p:extLst>
          </p:nvPr>
        </p:nvGraphicFramePr>
        <p:xfrm>
          <a:off x="1963811" y="2200955"/>
          <a:ext cx="8128000" cy="21370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 Accuracy on test set</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graphicFrame>
        <p:nvGraphicFramePr>
          <p:cNvPr id="2" name="表格 1">
            <a:extLst>
              <a:ext uri="{FF2B5EF4-FFF2-40B4-BE49-F238E27FC236}">
                <a16:creationId xmlns:a16="http://schemas.microsoft.com/office/drawing/2014/main" id="{41B1CE32-E7CC-BCF4-705D-922F2183E17D}"/>
              </a:ext>
            </a:extLst>
          </p:cNvPr>
          <p:cNvGraphicFramePr>
            <a:graphicFrameLocks noGrp="1"/>
          </p:cNvGraphicFramePr>
          <p:nvPr>
            <p:extLst>
              <p:ext uri="{D42A27DB-BD31-4B8C-83A1-F6EECF244321}">
                <p14:modId xmlns:p14="http://schemas.microsoft.com/office/powerpoint/2010/main" val="2328924525"/>
              </p:ext>
            </p:extLst>
          </p:nvPr>
        </p:nvGraphicFramePr>
        <p:xfrm>
          <a:off x="1569421" y="2537711"/>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201910636"/>
                    </a:ext>
                  </a:extLst>
                </a:gridCol>
                <a:gridCol w="4064000">
                  <a:extLst>
                    <a:ext uri="{9D8B030D-6E8A-4147-A177-3AD203B41FA5}">
                      <a16:colId xmlns:a16="http://schemas.microsoft.com/office/drawing/2014/main" val="996713871"/>
                    </a:ext>
                  </a:extLst>
                </a:gridCol>
              </a:tblGrid>
              <a:tr h="370840">
                <a:tc>
                  <a:txBody>
                    <a:bodyPr/>
                    <a:lstStyle/>
                    <a:p>
                      <a:r>
                        <a:rPr lang="en-US" altLang="zh-CN" dirty="0"/>
                        <a:t>Model</a:t>
                      </a:r>
                      <a:endParaRPr lang="zh-CN" altLang="en-US" dirty="0"/>
                    </a:p>
                  </a:txBody>
                  <a:tcPr/>
                </a:tc>
                <a:tc>
                  <a:txBody>
                    <a:bodyPr/>
                    <a:lstStyle/>
                    <a:p>
                      <a:r>
                        <a:rPr lang="en-US" altLang="zh-CN" dirty="0"/>
                        <a:t>Accuracy</a:t>
                      </a:r>
                      <a:endParaRPr lang="zh-CN" altLang="en-US" dirty="0"/>
                    </a:p>
                  </a:txBody>
                  <a:tcPr/>
                </a:tc>
                <a:extLst>
                  <a:ext uri="{0D108BD9-81ED-4DB2-BD59-A6C34878D82A}">
                    <a16:rowId xmlns:a16="http://schemas.microsoft.com/office/drawing/2014/main" val="2216825729"/>
                  </a:ext>
                </a:extLst>
              </a:tr>
              <a:tr h="370840">
                <a:tc>
                  <a:txBody>
                    <a:bodyPr/>
                    <a:lstStyle/>
                    <a:p>
                      <a:r>
                        <a:rPr lang="en-US" altLang="zh-CN" dirty="0"/>
                        <a:t>Logistic regression</a:t>
                      </a:r>
                      <a:endParaRPr lang="zh-CN" altLang="en-US" dirty="0"/>
                    </a:p>
                  </a:txBody>
                  <a:tcPr/>
                </a:tc>
                <a:tc>
                  <a:txBody>
                    <a:bodyPr/>
                    <a:lstStyle/>
                    <a:p>
                      <a:r>
                        <a:rPr lang="en-US" altLang="zh-CN" dirty="0"/>
                        <a:t>0.83</a:t>
                      </a:r>
                      <a:endParaRPr lang="zh-CN" altLang="en-US" dirty="0"/>
                    </a:p>
                  </a:txBody>
                  <a:tcPr/>
                </a:tc>
                <a:extLst>
                  <a:ext uri="{0D108BD9-81ED-4DB2-BD59-A6C34878D82A}">
                    <a16:rowId xmlns:a16="http://schemas.microsoft.com/office/drawing/2014/main" val="2414767808"/>
                  </a:ext>
                </a:extLst>
              </a:tr>
              <a:tr h="370840">
                <a:tc>
                  <a:txBody>
                    <a:bodyPr/>
                    <a:lstStyle/>
                    <a:p>
                      <a:r>
                        <a:rPr lang="en-US" altLang="zh-CN" dirty="0"/>
                        <a:t>SVM</a:t>
                      </a:r>
                      <a:endParaRPr lang="zh-CN" altLang="en-US" dirty="0"/>
                    </a:p>
                  </a:txBody>
                  <a:tcPr/>
                </a:tc>
                <a:tc>
                  <a:txBody>
                    <a:bodyPr/>
                    <a:lstStyle/>
                    <a:p>
                      <a:r>
                        <a:rPr lang="en-US" altLang="zh-CN" dirty="0"/>
                        <a:t>0.83</a:t>
                      </a:r>
                      <a:endParaRPr lang="zh-CN" altLang="en-US" dirty="0"/>
                    </a:p>
                  </a:txBody>
                  <a:tcPr/>
                </a:tc>
                <a:extLst>
                  <a:ext uri="{0D108BD9-81ED-4DB2-BD59-A6C34878D82A}">
                    <a16:rowId xmlns:a16="http://schemas.microsoft.com/office/drawing/2014/main" val="9799835"/>
                  </a:ext>
                </a:extLst>
              </a:tr>
              <a:tr h="370840">
                <a:tc>
                  <a:txBody>
                    <a:bodyPr/>
                    <a:lstStyle/>
                    <a:p>
                      <a:r>
                        <a:rPr lang="en-US" altLang="zh-CN" dirty="0"/>
                        <a:t>Decision Tree</a:t>
                      </a:r>
                      <a:endParaRPr lang="zh-CN" altLang="en-US" dirty="0"/>
                    </a:p>
                  </a:txBody>
                  <a:tcPr/>
                </a:tc>
                <a:tc>
                  <a:txBody>
                    <a:bodyPr/>
                    <a:lstStyle/>
                    <a:p>
                      <a:r>
                        <a:rPr lang="en-US" altLang="zh-CN" dirty="0"/>
                        <a:t>0.78</a:t>
                      </a:r>
                      <a:endParaRPr lang="zh-CN" altLang="en-US" dirty="0"/>
                    </a:p>
                  </a:txBody>
                  <a:tcPr/>
                </a:tc>
                <a:extLst>
                  <a:ext uri="{0D108BD9-81ED-4DB2-BD59-A6C34878D82A}">
                    <a16:rowId xmlns:a16="http://schemas.microsoft.com/office/drawing/2014/main" val="177868416"/>
                  </a:ext>
                </a:extLst>
              </a:tr>
              <a:tr h="370840">
                <a:tc>
                  <a:txBody>
                    <a:bodyPr/>
                    <a:lstStyle/>
                    <a:p>
                      <a:r>
                        <a:rPr lang="en-US" altLang="zh-CN" dirty="0"/>
                        <a:t>KNN</a:t>
                      </a:r>
                      <a:endParaRPr lang="zh-CN" altLang="en-US" dirty="0"/>
                    </a:p>
                  </a:txBody>
                  <a:tcPr/>
                </a:tc>
                <a:tc>
                  <a:txBody>
                    <a:bodyPr/>
                    <a:lstStyle/>
                    <a:p>
                      <a:r>
                        <a:rPr lang="en-US" altLang="zh-CN" dirty="0"/>
                        <a:t>0.83</a:t>
                      </a:r>
                      <a:endParaRPr lang="zh-CN" altLang="en-US" dirty="0"/>
                    </a:p>
                  </a:txBody>
                  <a:tcPr/>
                </a:tc>
                <a:extLst>
                  <a:ext uri="{0D108BD9-81ED-4DB2-BD59-A6C34878D82A}">
                    <a16:rowId xmlns:a16="http://schemas.microsoft.com/office/drawing/2014/main" val="4189231576"/>
                  </a:ext>
                </a:extLst>
              </a:tr>
            </a:tbl>
          </a:graphicData>
        </a:graphic>
      </p:graphicFrame>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68874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the flight number increases, the first stage is more likely to land successfully</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图片 5">
            <a:extLst>
              <a:ext uri="{FF2B5EF4-FFF2-40B4-BE49-F238E27FC236}">
                <a16:creationId xmlns:a16="http://schemas.microsoft.com/office/drawing/2014/main" id="{B5016A80-699C-615E-6461-E774E40ECBAA}"/>
              </a:ext>
            </a:extLst>
          </p:cNvPr>
          <p:cNvPicPr>
            <a:picLocks noChangeAspect="1"/>
          </p:cNvPicPr>
          <p:nvPr/>
        </p:nvPicPr>
        <p:blipFill>
          <a:blip r:embed="rId3"/>
          <a:stretch>
            <a:fillRect/>
          </a:stretch>
        </p:blipFill>
        <p:spPr>
          <a:xfrm>
            <a:off x="344244" y="3636568"/>
            <a:ext cx="12192000" cy="238900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08697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VAFB-SLC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there are no  rockets  launched for  </a:t>
            </a:r>
            <a:r>
              <a:rPr lang="en-US" sz="2200" dirty="0" err="1">
                <a:solidFill>
                  <a:schemeClr val="accent3">
                    <a:lumMod val="25000"/>
                  </a:schemeClr>
                </a:solidFill>
                <a:latin typeface="Abadi" panose="020B0604020104020204" pitchFamily="34" charset="0"/>
              </a:rPr>
              <a:t>heavypayload</a:t>
            </a:r>
            <a:r>
              <a:rPr lang="en-US" sz="2200" dirty="0">
                <a:solidFill>
                  <a:schemeClr val="accent3">
                    <a:lumMod val="25000"/>
                  </a:schemeClr>
                </a:solidFill>
                <a:latin typeface="Abadi" panose="020B0604020104020204" pitchFamily="34" charset="0"/>
              </a:rPr>
              <a:t> mass(greater than 10000).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图片 5">
            <a:extLst>
              <a:ext uri="{FF2B5EF4-FFF2-40B4-BE49-F238E27FC236}">
                <a16:creationId xmlns:a16="http://schemas.microsoft.com/office/drawing/2014/main" id="{5D2D3293-E279-DC88-16E3-2F683467A86E}"/>
              </a:ext>
            </a:extLst>
          </p:cNvPr>
          <p:cNvPicPr>
            <a:picLocks noChangeAspect="1"/>
          </p:cNvPicPr>
          <p:nvPr/>
        </p:nvPicPr>
        <p:blipFill>
          <a:blip r:embed="rId3"/>
          <a:stretch>
            <a:fillRect/>
          </a:stretch>
        </p:blipFill>
        <p:spPr>
          <a:xfrm>
            <a:off x="0" y="3492340"/>
            <a:ext cx="12192000" cy="238900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GEO, HEO, SSO have high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图片 5">
            <a:extLst>
              <a:ext uri="{FF2B5EF4-FFF2-40B4-BE49-F238E27FC236}">
                <a16:creationId xmlns:a16="http://schemas.microsoft.com/office/drawing/2014/main" id="{72C5FE23-E11A-E763-A5F9-155B3B39D092}"/>
              </a:ext>
            </a:extLst>
          </p:cNvPr>
          <p:cNvPicPr>
            <a:picLocks noChangeAspect="1"/>
          </p:cNvPicPr>
          <p:nvPr/>
        </p:nvPicPr>
        <p:blipFill>
          <a:blip r:embed="rId3"/>
          <a:stretch>
            <a:fillRect/>
          </a:stretch>
        </p:blipFill>
        <p:spPr>
          <a:xfrm>
            <a:off x="6057297" y="1778902"/>
            <a:ext cx="5400675" cy="41148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图片 5">
            <a:extLst>
              <a:ext uri="{FF2B5EF4-FFF2-40B4-BE49-F238E27FC236}">
                <a16:creationId xmlns:a16="http://schemas.microsoft.com/office/drawing/2014/main" id="{15E44112-D969-7639-BA9F-AF9112DE92B9}"/>
              </a:ext>
            </a:extLst>
          </p:cNvPr>
          <p:cNvPicPr>
            <a:picLocks noChangeAspect="1"/>
          </p:cNvPicPr>
          <p:nvPr/>
        </p:nvPicPr>
        <p:blipFill>
          <a:blip r:embed="rId3"/>
          <a:stretch>
            <a:fillRect/>
          </a:stretch>
        </p:blipFill>
        <p:spPr>
          <a:xfrm>
            <a:off x="0" y="3975550"/>
            <a:ext cx="12192000" cy="239282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33188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a:t>
            </a:r>
            <a:r>
              <a:rPr lang="en-US" sz="2200" dirty="0" err="1">
                <a:solidFill>
                  <a:schemeClr val="accent3">
                    <a:lumMod val="25000"/>
                  </a:schemeClr>
                </a:solidFill>
                <a:latin typeface="Abadi" panose="020B0604020104020204" pitchFamily="34" charset="0"/>
              </a:rPr>
              <a:t>Polar,LEO</a:t>
            </a:r>
            <a:r>
              <a:rPr lang="en-US" sz="2200" dirty="0">
                <a:solidFill>
                  <a:schemeClr val="accent3">
                    <a:lumMod val="25000"/>
                  </a:schemeClr>
                </a:solidFill>
                <a:latin typeface="Abadi" panose="020B0604020104020204" pitchFamily="34" charset="0"/>
              </a:rPr>
              <a:t> and ISS.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However for GTO we cannot distinguish this well as both positive landing rate and negative landing(unsuccessful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图片 5">
            <a:extLst>
              <a:ext uri="{FF2B5EF4-FFF2-40B4-BE49-F238E27FC236}">
                <a16:creationId xmlns:a16="http://schemas.microsoft.com/office/drawing/2014/main" id="{37E5AA39-7A38-AA84-C418-6BEBEFF964ED}"/>
              </a:ext>
            </a:extLst>
          </p:cNvPr>
          <p:cNvPicPr>
            <a:picLocks noChangeAspect="1"/>
          </p:cNvPicPr>
          <p:nvPr/>
        </p:nvPicPr>
        <p:blipFill>
          <a:blip r:embed="rId3"/>
          <a:stretch>
            <a:fillRect/>
          </a:stretch>
        </p:blipFill>
        <p:spPr>
          <a:xfrm>
            <a:off x="0" y="4319573"/>
            <a:ext cx="12192000" cy="239282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sucess</a:t>
            </a:r>
            <a:r>
              <a:rPr lang="en-US" sz="2200" dirty="0">
                <a:solidFill>
                  <a:schemeClr val="accent3">
                    <a:lumMod val="25000"/>
                  </a:schemeClr>
                </a:solidFill>
                <a:latin typeface="Abadi" panose="020B0604020104020204" pitchFamily="34" charset="0"/>
              </a:rPr>
              <a:t>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图片 5">
            <a:extLst>
              <a:ext uri="{FF2B5EF4-FFF2-40B4-BE49-F238E27FC236}">
                <a16:creationId xmlns:a16="http://schemas.microsoft.com/office/drawing/2014/main" id="{F512C991-6C3F-0082-5FC9-A0403DE38BC3}"/>
              </a:ext>
            </a:extLst>
          </p:cNvPr>
          <p:cNvPicPr>
            <a:picLocks noChangeAspect="1"/>
          </p:cNvPicPr>
          <p:nvPr/>
        </p:nvPicPr>
        <p:blipFill>
          <a:blip r:embed="rId3"/>
          <a:stretch>
            <a:fillRect/>
          </a:stretch>
        </p:blipFill>
        <p:spPr>
          <a:xfrm>
            <a:off x="6014434" y="1683572"/>
            <a:ext cx="5400675" cy="41148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图片 7">
            <a:extLst>
              <a:ext uri="{FF2B5EF4-FFF2-40B4-BE49-F238E27FC236}">
                <a16:creationId xmlns:a16="http://schemas.microsoft.com/office/drawing/2014/main" id="{D8688EF7-D840-297C-B7F1-35207468F2E4}"/>
              </a:ext>
            </a:extLst>
          </p:cNvPr>
          <p:cNvPicPr>
            <a:picLocks noChangeAspect="1"/>
          </p:cNvPicPr>
          <p:nvPr/>
        </p:nvPicPr>
        <p:blipFill>
          <a:blip r:embed="rId3"/>
          <a:stretch>
            <a:fillRect/>
          </a:stretch>
        </p:blipFill>
        <p:spPr>
          <a:xfrm>
            <a:off x="1017158" y="2506532"/>
            <a:ext cx="5467350" cy="32004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图片 5">
            <a:extLst>
              <a:ext uri="{FF2B5EF4-FFF2-40B4-BE49-F238E27FC236}">
                <a16:creationId xmlns:a16="http://schemas.microsoft.com/office/drawing/2014/main" id="{38DFB3C7-4ACD-2243-6CB5-64258B4C22FF}"/>
              </a:ext>
            </a:extLst>
          </p:cNvPr>
          <p:cNvPicPr>
            <a:picLocks noChangeAspect="1"/>
          </p:cNvPicPr>
          <p:nvPr/>
        </p:nvPicPr>
        <p:blipFill>
          <a:blip r:embed="rId3"/>
          <a:stretch>
            <a:fillRect/>
          </a:stretch>
        </p:blipFill>
        <p:spPr>
          <a:xfrm>
            <a:off x="994073" y="2482273"/>
            <a:ext cx="5276850" cy="35433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图片 7">
            <a:extLst>
              <a:ext uri="{FF2B5EF4-FFF2-40B4-BE49-F238E27FC236}">
                <a16:creationId xmlns:a16="http://schemas.microsoft.com/office/drawing/2014/main" id="{D23B754C-9DEB-CE1D-4A44-82FF55B6536D}"/>
              </a:ext>
            </a:extLst>
          </p:cNvPr>
          <p:cNvPicPr>
            <a:picLocks noChangeAspect="1"/>
          </p:cNvPicPr>
          <p:nvPr/>
        </p:nvPicPr>
        <p:blipFill>
          <a:blip r:embed="rId3"/>
          <a:stretch>
            <a:fillRect/>
          </a:stretch>
        </p:blipFill>
        <p:spPr>
          <a:xfrm>
            <a:off x="850414" y="2385620"/>
            <a:ext cx="8210550" cy="24955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图片 5">
            <a:extLst>
              <a:ext uri="{FF2B5EF4-FFF2-40B4-BE49-F238E27FC236}">
                <a16:creationId xmlns:a16="http://schemas.microsoft.com/office/drawing/2014/main" id="{284FCE6E-FE22-9B9C-B186-693FB35AE66A}"/>
              </a:ext>
            </a:extLst>
          </p:cNvPr>
          <p:cNvPicPr>
            <a:picLocks noChangeAspect="1"/>
          </p:cNvPicPr>
          <p:nvPr/>
        </p:nvPicPr>
        <p:blipFill>
          <a:blip r:embed="rId3"/>
          <a:stretch>
            <a:fillRect/>
          </a:stretch>
        </p:blipFill>
        <p:spPr>
          <a:xfrm>
            <a:off x="853553" y="2388086"/>
            <a:ext cx="8591550" cy="25336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图片 5">
            <a:extLst>
              <a:ext uri="{FF2B5EF4-FFF2-40B4-BE49-F238E27FC236}">
                <a16:creationId xmlns:a16="http://schemas.microsoft.com/office/drawing/2014/main" id="{97F10233-C612-4E9E-F377-B447998A937C}"/>
              </a:ext>
            </a:extLst>
          </p:cNvPr>
          <p:cNvPicPr>
            <a:picLocks noChangeAspect="1"/>
          </p:cNvPicPr>
          <p:nvPr/>
        </p:nvPicPr>
        <p:blipFill>
          <a:blip r:embed="rId3"/>
          <a:stretch>
            <a:fillRect/>
          </a:stretch>
        </p:blipFill>
        <p:spPr>
          <a:xfrm>
            <a:off x="886553" y="2479805"/>
            <a:ext cx="8353425" cy="237172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图片 2">
            <a:extLst>
              <a:ext uri="{FF2B5EF4-FFF2-40B4-BE49-F238E27FC236}">
                <a16:creationId xmlns:a16="http://schemas.microsoft.com/office/drawing/2014/main" id="{82CCB4CD-D84D-AC58-8F9F-943A84070362}"/>
              </a:ext>
            </a:extLst>
          </p:cNvPr>
          <p:cNvPicPr>
            <a:picLocks noChangeAspect="1"/>
          </p:cNvPicPr>
          <p:nvPr/>
        </p:nvPicPr>
        <p:blipFill>
          <a:blip r:embed="rId3"/>
          <a:stretch>
            <a:fillRect/>
          </a:stretch>
        </p:blipFill>
        <p:spPr>
          <a:xfrm>
            <a:off x="989703" y="2635623"/>
            <a:ext cx="6185845" cy="394859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59859"/>
            <a:ext cx="10499069" cy="475949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a:t>
            </a:r>
            <a:r>
              <a:rPr lang="en-US" altLang="zh-CN" sz="1800" dirty="0">
                <a:solidFill>
                  <a:schemeClr val="accent3">
                    <a:lumMod val="25000"/>
                  </a:schemeClr>
                </a:solidFill>
                <a:latin typeface="Abadi" panose="020B0604020104020204" pitchFamily="34" charset="0"/>
              </a:rPr>
              <a:t>with SpaceX REST</a:t>
            </a:r>
            <a:r>
              <a:rPr lang="en-US" sz="1800" dirty="0">
                <a:solidFill>
                  <a:schemeClr val="accent3">
                    <a:lumMod val="25000"/>
                  </a:schemeClr>
                </a:solidFill>
                <a:latin typeface="Abadi" panose="020B0604020104020204" pitchFamily="34" charset="0"/>
              </a:rPr>
              <a:t> API and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 and Visualization</a:t>
            </a:r>
          </a:p>
          <a:p>
            <a:pPr lvl="1">
              <a:lnSpc>
                <a:spcPct val="100000"/>
              </a:lnSpc>
              <a:spcBef>
                <a:spcPts val="1400"/>
              </a:spcBef>
            </a:pPr>
            <a:r>
              <a:rPr lang="en-US" altLang="zh-CN"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with Folium and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The SVM, KNN, and Logistic Regression models are the best in terms of prediction accuracy for this dataset.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图片 5">
            <a:extLst>
              <a:ext uri="{FF2B5EF4-FFF2-40B4-BE49-F238E27FC236}">
                <a16:creationId xmlns:a16="http://schemas.microsoft.com/office/drawing/2014/main" id="{E02822F4-5741-9D20-07B4-593B33D6E314}"/>
              </a:ext>
            </a:extLst>
          </p:cNvPr>
          <p:cNvPicPr>
            <a:picLocks noChangeAspect="1"/>
          </p:cNvPicPr>
          <p:nvPr/>
        </p:nvPicPr>
        <p:blipFill>
          <a:blip r:embed="rId3"/>
          <a:stretch>
            <a:fillRect/>
          </a:stretch>
        </p:blipFill>
        <p:spPr>
          <a:xfrm>
            <a:off x="770011" y="2379570"/>
            <a:ext cx="7734300" cy="306705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图片 5">
            <a:extLst>
              <a:ext uri="{FF2B5EF4-FFF2-40B4-BE49-F238E27FC236}">
                <a16:creationId xmlns:a16="http://schemas.microsoft.com/office/drawing/2014/main" id="{F48ACB54-DB7A-7C95-3BCE-68E568CB5528}"/>
              </a:ext>
            </a:extLst>
          </p:cNvPr>
          <p:cNvPicPr>
            <a:picLocks noChangeAspect="1"/>
          </p:cNvPicPr>
          <p:nvPr/>
        </p:nvPicPr>
        <p:blipFill>
          <a:blip r:embed="rId3"/>
          <a:stretch>
            <a:fillRect/>
          </a:stretch>
        </p:blipFill>
        <p:spPr>
          <a:xfrm>
            <a:off x="770011" y="2353910"/>
            <a:ext cx="8020555" cy="407330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图片 5">
            <a:extLst>
              <a:ext uri="{FF2B5EF4-FFF2-40B4-BE49-F238E27FC236}">
                <a16:creationId xmlns:a16="http://schemas.microsoft.com/office/drawing/2014/main" id="{99474023-8E3F-4E27-797E-C8EE61D220A4}"/>
              </a:ext>
            </a:extLst>
          </p:cNvPr>
          <p:cNvPicPr>
            <a:picLocks noChangeAspect="1"/>
          </p:cNvPicPr>
          <p:nvPr/>
        </p:nvPicPr>
        <p:blipFill>
          <a:blip r:embed="rId3"/>
          <a:stretch>
            <a:fillRect/>
          </a:stretch>
        </p:blipFill>
        <p:spPr>
          <a:xfrm>
            <a:off x="0" y="2484691"/>
            <a:ext cx="12192000" cy="188861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图片 5">
            <a:extLst>
              <a:ext uri="{FF2B5EF4-FFF2-40B4-BE49-F238E27FC236}">
                <a16:creationId xmlns:a16="http://schemas.microsoft.com/office/drawing/2014/main" id="{02529296-B599-AD01-DFE0-31CB34450C30}"/>
              </a:ext>
            </a:extLst>
          </p:cNvPr>
          <p:cNvPicPr>
            <a:picLocks noChangeAspect="1"/>
          </p:cNvPicPr>
          <p:nvPr/>
        </p:nvPicPr>
        <p:blipFill>
          <a:blip r:embed="rId3"/>
          <a:stretch>
            <a:fillRect/>
          </a:stretch>
        </p:blipFill>
        <p:spPr>
          <a:xfrm>
            <a:off x="0" y="2988789"/>
            <a:ext cx="12192000" cy="417226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location view</a:t>
            </a:r>
          </a:p>
        </p:txBody>
      </p:sp>
      <p:pic>
        <p:nvPicPr>
          <p:cNvPr id="6" name="图片 5">
            <a:extLst>
              <a:ext uri="{FF2B5EF4-FFF2-40B4-BE49-F238E27FC236}">
                <a16:creationId xmlns:a16="http://schemas.microsoft.com/office/drawing/2014/main" id="{CBE6B749-4C5A-82E3-118C-7063EF32C758}"/>
              </a:ext>
            </a:extLst>
          </p:cNvPr>
          <p:cNvPicPr>
            <a:picLocks noChangeAspect="1"/>
          </p:cNvPicPr>
          <p:nvPr/>
        </p:nvPicPr>
        <p:blipFill>
          <a:blip r:embed="rId3"/>
          <a:stretch>
            <a:fillRect/>
          </a:stretch>
        </p:blipFill>
        <p:spPr>
          <a:xfrm>
            <a:off x="2914987" y="2392047"/>
            <a:ext cx="6534150" cy="289560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zh-CN" dirty="0">
                <a:solidFill>
                  <a:srgbClr val="0B49CB"/>
                </a:solidFill>
                <a:latin typeface="Abadi"/>
              </a:rPr>
              <a:t>Zoom in</a:t>
            </a:r>
            <a:endParaRPr lang="en-US" dirty="0">
              <a:solidFill>
                <a:srgbClr val="0B49CB"/>
              </a:solidFill>
              <a:latin typeface="Abadi"/>
            </a:endParaRPr>
          </a:p>
        </p:txBody>
      </p:sp>
      <p:pic>
        <p:nvPicPr>
          <p:cNvPr id="2" name="图片 1">
            <a:extLst>
              <a:ext uri="{FF2B5EF4-FFF2-40B4-BE49-F238E27FC236}">
                <a16:creationId xmlns:a16="http://schemas.microsoft.com/office/drawing/2014/main" id="{5D2DA5B8-3BA1-43D2-9E79-053B298190A6}"/>
              </a:ext>
            </a:extLst>
          </p:cNvPr>
          <p:cNvPicPr>
            <a:picLocks noChangeAspect="1"/>
          </p:cNvPicPr>
          <p:nvPr/>
        </p:nvPicPr>
        <p:blipFill>
          <a:blip r:embed="rId3"/>
          <a:stretch>
            <a:fillRect/>
          </a:stretch>
        </p:blipFill>
        <p:spPr>
          <a:xfrm>
            <a:off x="978050" y="2091365"/>
            <a:ext cx="6057900" cy="3324225"/>
          </a:xfrm>
          <a:prstGeom prst="rect">
            <a:avLst/>
          </a:prstGeom>
        </p:spPr>
      </p:pic>
      <p:pic>
        <p:nvPicPr>
          <p:cNvPr id="6" name="图片 5">
            <a:extLst>
              <a:ext uri="{FF2B5EF4-FFF2-40B4-BE49-F238E27FC236}">
                <a16:creationId xmlns:a16="http://schemas.microsoft.com/office/drawing/2014/main" id="{FB3949DD-E29F-5655-9FA7-A8A44BB8048E}"/>
              </a:ext>
            </a:extLst>
          </p:cNvPr>
          <p:cNvPicPr>
            <a:picLocks noChangeAspect="1"/>
          </p:cNvPicPr>
          <p:nvPr/>
        </p:nvPicPr>
        <p:blipFill>
          <a:blip r:embed="rId4"/>
          <a:stretch>
            <a:fillRect/>
          </a:stretch>
        </p:blipFill>
        <p:spPr>
          <a:xfrm>
            <a:off x="7320290" y="2094795"/>
            <a:ext cx="3397666" cy="332079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zh-CN" dirty="0">
                <a:solidFill>
                  <a:srgbClr val="0B49CB"/>
                </a:solidFill>
                <a:latin typeface="Abadi"/>
              </a:rPr>
              <a:t>Distance</a:t>
            </a:r>
            <a:endParaRPr lang="en-US" dirty="0">
              <a:solidFill>
                <a:srgbClr val="0B49CB"/>
              </a:solidFill>
              <a:latin typeface="Abadi"/>
            </a:endParaRPr>
          </a:p>
        </p:txBody>
      </p:sp>
      <p:pic>
        <p:nvPicPr>
          <p:cNvPr id="4" name="图片 3">
            <a:extLst>
              <a:ext uri="{FF2B5EF4-FFF2-40B4-BE49-F238E27FC236}">
                <a16:creationId xmlns:a16="http://schemas.microsoft.com/office/drawing/2014/main" id="{3A00C6D2-EC29-217F-7E14-7801A632D7ED}"/>
              </a:ext>
            </a:extLst>
          </p:cNvPr>
          <p:cNvPicPr>
            <a:picLocks noChangeAspect="1"/>
          </p:cNvPicPr>
          <p:nvPr/>
        </p:nvPicPr>
        <p:blipFill>
          <a:blip r:embed="rId3"/>
          <a:stretch>
            <a:fillRect/>
          </a:stretch>
        </p:blipFill>
        <p:spPr>
          <a:xfrm>
            <a:off x="1847247" y="2224087"/>
            <a:ext cx="6867525" cy="294322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zh-CN" dirty="0">
                <a:solidFill>
                  <a:srgbClr val="0B49CB"/>
                </a:solidFill>
                <a:latin typeface="Abadi"/>
              </a:rPr>
              <a:t>L</a:t>
            </a:r>
            <a:r>
              <a:rPr lang="en-US" dirty="0">
                <a:solidFill>
                  <a:srgbClr val="0B49CB"/>
                </a:solidFill>
                <a:latin typeface="Abadi"/>
              </a:rPr>
              <a:t>aunch success count for all sites</a:t>
            </a:r>
          </a:p>
        </p:txBody>
      </p:sp>
      <p:pic>
        <p:nvPicPr>
          <p:cNvPr id="7" name="图片 6">
            <a:extLst>
              <a:ext uri="{FF2B5EF4-FFF2-40B4-BE49-F238E27FC236}">
                <a16:creationId xmlns:a16="http://schemas.microsoft.com/office/drawing/2014/main" id="{E6BDF3C5-25A4-B811-5193-3C3FADDB47A8}"/>
              </a:ext>
            </a:extLst>
          </p:cNvPr>
          <p:cNvPicPr>
            <a:picLocks noChangeAspect="1"/>
          </p:cNvPicPr>
          <p:nvPr/>
        </p:nvPicPr>
        <p:blipFill>
          <a:blip r:embed="rId3"/>
          <a:stretch>
            <a:fillRect/>
          </a:stretch>
        </p:blipFill>
        <p:spPr>
          <a:xfrm>
            <a:off x="2721684" y="1499940"/>
            <a:ext cx="7031019" cy="476679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796526"/>
            <a:ext cx="10399486" cy="4421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lnSpc>
                <a:spcPct val="150000"/>
              </a:lnSpc>
              <a:spcBef>
                <a:spcPts val="1400"/>
              </a:spcBef>
            </a:pPr>
            <a:r>
              <a:rPr lang="en-US" sz="18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altLang="zh-CN" sz="1800" dirty="0">
                <a:solidFill>
                  <a:schemeClr val="accent3">
                    <a:lumMod val="25000"/>
                  </a:schemeClr>
                </a:solidFill>
                <a:latin typeface="Abadi" panose="020B0604020104020204" pitchFamily="34" charset="0"/>
              </a:rPr>
              <a:t>Can we </a:t>
            </a:r>
            <a:r>
              <a:rPr lang="en-US" sz="1800" dirty="0">
                <a:solidFill>
                  <a:schemeClr val="accent3">
                    <a:lumMod val="25000"/>
                  </a:schemeClr>
                </a:solidFill>
                <a:latin typeface="Abadi" panose="020B0604020104020204" pitchFamily="34" charset="0"/>
              </a:rPr>
              <a:t>predict if the Falcon 9 first stage will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by site</a:t>
            </a:r>
          </a:p>
        </p:txBody>
      </p:sp>
      <p:pic>
        <p:nvPicPr>
          <p:cNvPr id="7" name="图片 6">
            <a:extLst>
              <a:ext uri="{FF2B5EF4-FFF2-40B4-BE49-F238E27FC236}">
                <a16:creationId xmlns:a16="http://schemas.microsoft.com/office/drawing/2014/main" id="{FF8C0D22-BA00-AEDE-CE01-2D6F5A17877C}"/>
              </a:ext>
            </a:extLst>
          </p:cNvPr>
          <p:cNvPicPr>
            <a:picLocks noChangeAspect="1"/>
          </p:cNvPicPr>
          <p:nvPr/>
        </p:nvPicPr>
        <p:blipFill>
          <a:blip r:embed="rId3"/>
          <a:stretch>
            <a:fillRect/>
          </a:stretch>
        </p:blipFill>
        <p:spPr>
          <a:xfrm>
            <a:off x="1614487" y="1500188"/>
            <a:ext cx="8963025" cy="467677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图片 3">
            <a:extLst>
              <a:ext uri="{FF2B5EF4-FFF2-40B4-BE49-F238E27FC236}">
                <a16:creationId xmlns:a16="http://schemas.microsoft.com/office/drawing/2014/main" id="{2BBDD5FF-A51E-7460-DDF1-EF98E06B7F8C}"/>
              </a:ext>
            </a:extLst>
          </p:cNvPr>
          <p:cNvPicPr>
            <a:picLocks noChangeAspect="1"/>
          </p:cNvPicPr>
          <p:nvPr/>
        </p:nvPicPr>
        <p:blipFill>
          <a:blip r:embed="rId3"/>
          <a:stretch>
            <a:fillRect/>
          </a:stretch>
        </p:blipFill>
        <p:spPr>
          <a:xfrm>
            <a:off x="1228613" y="1500981"/>
            <a:ext cx="9067800" cy="500062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28" name="Picture 4">
            <a:extLst>
              <a:ext uri="{FF2B5EF4-FFF2-40B4-BE49-F238E27FC236}">
                <a16:creationId xmlns:a16="http://schemas.microsoft.com/office/drawing/2014/main" id="{3BC0D24A-3CAC-FD7E-F09E-5A885CDB8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5662" y="1910773"/>
            <a:ext cx="540067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of the best performing model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图片 6">
            <a:extLst>
              <a:ext uri="{FF2B5EF4-FFF2-40B4-BE49-F238E27FC236}">
                <a16:creationId xmlns:a16="http://schemas.microsoft.com/office/drawing/2014/main" id="{E94D1089-ED51-F5B0-86C4-D821DD8148E9}"/>
              </a:ext>
            </a:extLst>
          </p:cNvPr>
          <p:cNvPicPr>
            <a:picLocks noChangeAspect="1"/>
          </p:cNvPicPr>
          <p:nvPr/>
        </p:nvPicPr>
        <p:blipFill>
          <a:blip r:embed="rId3"/>
          <a:stretch>
            <a:fillRect/>
          </a:stretch>
        </p:blipFill>
        <p:spPr>
          <a:xfrm>
            <a:off x="692898" y="3057632"/>
            <a:ext cx="3492422" cy="2998211"/>
          </a:xfrm>
          <a:prstGeom prst="rect">
            <a:avLst/>
          </a:prstGeom>
        </p:spPr>
      </p:pic>
      <p:pic>
        <p:nvPicPr>
          <p:cNvPr id="10" name="图片 9">
            <a:extLst>
              <a:ext uri="{FF2B5EF4-FFF2-40B4-BE49-F238E27FC236}">
                <a16:creationId xmlns:a16="http://schemas.microsoft.com/office/drawing/2014/main" id="{8976D366-D666-09DE-105A-B574F96F2B73}"/>
              </a:ext>
            </a:extLst>
          </p:cNvPr>
          <p:cNvPicPr>
            <a:picLocks noChangeAspect="1"/>
          </p:cNvPicPr>
          <p:nvPr/>
        </p:nvPicPr>
        <p:blipFill>
          <a:blip r:embed="rId3"/>
          <a:stretch>
            <a:fillRect/>
          </a:stretch>
        </p:blipFill>
        <p:spPr>
          <a:xfrm>
            <a:off x="4462910" y="3057632"/>
            <a:ext cx="3492422" cy="2998212"/>
          </a:xfrm>
          <a:prstGeom prst="rect">
            <a:avLst/>
          </a:prstGeom>
        </p:spPr>
      </p:pic>
      <p:pic>
        <p:nvPicPr>
          <p:cNvPr id="12" name="图片 11">
            <a:extLst>
              <a:ext uri="{FF2B5EF4-FFF2-40B4-BE49-F238E27FC236}">
                <a16:creationId xmlns:a16="http://schemas.microsoft.com/office/drawing/2014/main" id="{5BA0AC95-5BB3-FCC8-FBC1-EC1E0E62EAAF}"/>
              </a:ext>
            </a:extLst>
          </p:cNvPr>
          <p:cNvPicPr>
            <a:picLocks noChangeAspect="1"/>
          </p:cNvPicPr>
          <p:nvPr/>
        </p:nvPicPr>
        <p:blipFill>
          <a:blip r:embed="rId3"/>
          <a:stretch>
            <a:fillRect/>
          </a:stretch>
        </p:blipFill>
        <p:spPr>
          <a:xfrm>
            <a:off x="8232923" y="3057632"/>
            <a:ext cx="3457162" cy="296794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SVM, KNN, and Logistic Regression models are the best in terms of prediction accuracy for this dataset.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RESR API</a:t>
            </a:r>
          </a:p>
          <a:p>
            <a:pPr lvl="1">
              <a:lnSpc>
                <a:spcPct val="120000"/>
              </a:lnSpc>
              <a:spcBef>
                <a:spcPts val="1400"/>
              </a:spcBef>
            </a:pPr>
            <a:r>
              <a:rPr lang="en-US" sz="7600" dirty="0" err="1">
                <a:solidFill>
                  <a:schemeClr val="bg2">
                    <a:lumMod val="50000"/>
                  </a:schemeClr>
                </a:solidFill>
                <a:latin typeface="Abadi"/>
              </a:rPr>
              <a:t>Webscraping</a:t>
            </a:r>
            <a:r>
              <a:rPr lang="en-US" sz="7600" dirty="0">
                <a:solidFill>
                  <a:schemeClr val="bg2">
                    <a:lumMod val="50000"/>
                  </a:schemeClr>
                </a:solidFill>
                <a:latin typeface="Abadi"/>
              </a:rPr>
              <a:t> with related wiki pages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Filling missing value with `mean`; Converting outcomes into Training Labels with `1` means the booster successfully landed `0` means it was unsuccessful</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LR, KNN, SVM, DT models were built and evaluated for the best model</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API.</a:t>
            </a:r>
          </a:p>
          <a:p>
            <a:pPr lvl="1">
              <a:lnSpc>
                <a:spcPct val="100000"/>
              </a:lnSpc>
              <a:spcBef>
                <a:spcPts val="1400"/>
              </a:spcBef>
            </a:pPr>
            <a:r>
              <a:rPr lang="en-US" sz="1800" dirty="0">
                <a:solidFill>
                  <a:schemeClr val="accent3">
                    <a:lumMod val="25000"/>
                  </a:schemeClr>
                </a:solidFill>
                <a:latin typeface="Abadi" panose="020B0604020104020204" pitchFamily="34" charset="0"/>
              </a:rPr>
              <a:t> </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altLang="zh-CN" sz="2200" dirty="0">
              <a:solidFill>
                <a:schemeClr val="accent3">
                  <a:lumMod val="25000"/>
                </a:schemeClr>
              </a:solidFill>
              <a:latin typeface="Abadi" panose="020B0604020104020204" pitchFamily="34" charset="0"/>
            </a:endParaRPr>
          </a:p>
          <a:p>
            <a:pPr>
              <a:lnSpc>
                <a:spcPct val="100000"/>
              </a:lnSpc>
              <a:spcBef>
                <a:spcPts val="1400"/>
              </a:spcBef>
            </a:pPr>
            <a:r>
              <a:rPr lang="en-US" altLang="zh-CN" sz="2200" dirty="0" err="1">
                <a:solidFill>
                  <a:schemeClr val="accent3">
                    <a:lumMod val="25000"/>
                  </a:schemeClr>
                </a:solidFill>
                <a:latin typeface="Abadi" panose="020B0604020104020204" pitchFamily="34" charset="0"/>
              </a:rPr>
              <a:t>WebScraping</a:t>
            </a:r>
            <a:endParaRPr lang="en-US" altLang="zh-CN" sz="22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图示 1">
            <a:extLst>
              <a:ext uri="{FF2B5EF4-FFF2-40B4-BE49-F238E27FC236}">
                <a16:creationId xmlns:a16="http://schemas.microsoft.com/office/drawing/2014/main" id="{182BEFDB-BE71-5AD2-9489-091FEE592E48}"/>
              </a:ext>
            </a:extLst>
          </p:cNvPr>
          <p:cNvGraphicFramePr/>
          <p:nvPr>
            <p:extLst>
              <p:ext uri="{D42A27DB-BD31-4B8C-83A1-F6EECF244321}">
                <p14:modId xmlns:p14="http://schemas.microsoft.com/office/powerpoint/2010/main" val="208396899"/>
              </p:ext>
            </p:extLst>
          </p:nvPr>
        </p:nvGraphicFramePr>
        <p:xfrm>
          <a:off x="1633967" y="2288202"/>
          <a:ext cx="8128000" cy="14124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图示 2">
            <a:extLst>
              <a:ext uri="{FF2B5EF4-FFF2-40B4-BE49-F238E27FC236}">
                <a16:creationId xmlns:a16="http://schemas.microsoft.com/office/drawing/2014/main" id="{2EDC4190-D4FD-AFD3-38EB-24E3B5F0D6BE}"/>
              </a:ext>
            </a:extLst>
          </p:cNvPr>
          <p:cNvGraphicFramePr/>
          <p:nvPr>
            <p:extLst>
              <p:ext uri="{D42A27DB-BD31-4B8C-83A1-F6EECF244321}">
                <p14:modId xmlns:p14="http://schemas.microsoft.com/office/powerpoint/2010/main" val="3712978655"/>
              </p:ext>
            </p:extLst>
          </p:nvPr>
        </p:nvGraphicFramePr>
        <p:xfrm>
          <a:off x="1633967" y="4438555"/>
          <a:ext cx="8128000" cy="141242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rgbClr val="1C7DDB"/>
                </a:solidFill>
                <a:latin typeface="Abadi" panose="020B0604020104020204" pitchFamily="34" charset="0"/>
              </a:rPr>
              <a:t>https://github.com/ringo-alin/IBE-DataScience-Assignments/blob/main/Course%2010/jupyter-labs-spacex-data-collection-api.ipynb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1" name="图片 10">
            <a:extLst>
              <a:ext uri="{FF2B5EF4-FFF2-40B4-BE49-F238E27FC236}">
                <a16:creationId xmlns:a16="http://schemas.microsoft.com/office/drawing/2014/main" id="{B42658C2-398A-2D74-6B3A-057568877321}"/>
              </a:ext>
            </a:extLst>
          </p:cNvPr>
          <p:cNvPicPr>
            <a:picLocks noChangeAspect="1"/>
          </p:cNvPicPr>
          <p:nvPr/>
        </p:nvPicPr>
        <p:blipFill>
          <a:blip r:embed="rId3"/>
          <a:stretch>
            <a:fillRect/>
          </a:stretch>
        </p:blipFill>
        <p:spPr>
          <a:xfrm>
            <a:off x="5771335" y="1153456"/>
            <a:ext cx="5867400" cy="1847850"/>
          </a:xfrm>
          <a:prstGeom prst="rect">
            <a:avLst/>
          </a:prstGeom>
        </p:spPr>
      </p:pic>
      <p:pic>
        <p:nvPicPr>
          <p:cNvPr id="13" name="图片 12">
            <a:extLst>
              <a:ext uri="{FF2B5EF4-FFF2-40B4-BE49-F238E27FC236}">
                <a16:creationId xmlns:a16="http://schemas.microsoft.com/office/drawing/2014/main" id="{8C8A8589-3820-AB23-9C90-96C602B2B506}"/>
              </a:ext>
            </a:extLst>
          </p:cNvPr>
          <p:cNvPicPr>
            <a:picLocks noChangeAspect="1"/>
          </p:cNvPicPr>
          <p:nvPr/>
        </p:nvPicPr>
        <p:blipFill>
          <a:blip r:embed="rId4"/>
          <a:stretch>
            <a:fillRect/>
          </a:stretch>
        </p:blipFill>
        <p:spPr>
          <a:xfrm>
            <a:off x="5771335" y="3001306"/>
            <a:ext cx="6429375" cy="1009650"/>
          </a:xfrm>
          <a:prstGeom prst="rect">
            <a:avLst/>
          </a:prstGeom>
        </p:spPr>
      </p:pic>
      <p:pic>
        <p:nvPicPr>
          <p:cNvPr id="15" name="图片 14">
            <a:extLst>
              <a:ext uri="{FF2B5EF4-FFF2-40B4-BE49-F238E27FC236}">
                <a16:creationId xmlns:a16="http://schemas.microsoft.com/office/drawing/2014/main" id="{C9673429-F265-D2B6-49AE-37A5102730B4}"/>
              </a:ext>
            </a:extLst>
          </p:cNvPr>
          <p:cNvPicPr>
            <a:picLocks noChangeAspect="1"/>
          </p:cNvPicPr>
          <p:nvPr/>
        </p:nvPicPr>
        <p:blipFill>
          <a:blip r:embed="rId5"/>
          <a:stretch>
            <a:fillRect/>
          </a:stretch>
        </p:blipFill>
        <p:spPr>
          <a:xfrm>
            <a:off x="5771335" y="4010956"/>
            <a:ext cx="8515350" cy="1038225"/>
          </a:xfrm>
          <a:prstGeom prst="rect">
            <a:avLst/>
          </a:prstGeom>
        </p:spPr>
      </p:pic>
      <p:pic>
        <p:nvPicPr>
          <p:cNvPr id="23" name="图片 22">
            <a:extLst>
              <a:ext uri="{FF2B5EF4-FFF2-40B4-BE49-F238E27FC236}">
                <a16:creationId xmlns:a16="http://schemas.microsoft.com/office/drawing/2014/main" id="{673B3568-66C8-D70E-26D3-A2291D32C9C5}"/>
              </a:ext>
            </a:extLst>
          </p:cNvPr>
          <p:cNvPicPr>
            <a:picLocks noChangeAspect="1"/>
          </p:cNvPicPr>
          <p:nvPr/>
        </p:nvPicPr>
        <p:blipFill>
          <a:blip r:embed="rId6"/>
          <a:stretch>
            <a:fillRect/>
          </a:stretch>
        </p:blipFill>
        <p:spPr>
          <a:xfrm>
            <a:off x="5771335" y="5049181"/>
            <a:ext cx="6191250" cy="895350"/>
          </a:xfrm>
          <a:prstGeom prst="rect">
            <a:avLst/>
          </a:prstGeom>
        </p:spPr>
      </p:pic>
      <p:pic>
        <p:nvPicPr>
          <p:cNvPr id="25" name="图片 24">
            <a:extLst>
              <a:ext uri="{FF2B5EF4-FFF2-40B4-BE49-F238E27FC236}">
                <a16:creationId xmlns:a16="http://schemas.microsoft.com/office/drawing/2014/main" id="{0A50DE03-6713-03D9-6E56-9114D6F6A22C}"/>
              </a:ext>
            </a:extLst>
          </p:cNvPr>
          <p:cNvPicPr>
            <a:picLocks noChangeAspect="1"/>
          </p:cNvPicPr>
          <p:nvPr/>
        </p:nvPicPr>
        <p:blipFill>
          <a:blip r:embed="rId7"/>
          <a:stretch>
            <a:fillRect/>
          </a:stretch>
        </p:blipFill>
        <p:spPr>
          <a:xfrm>
            <a:off x="5771335" y="5944531"/>
            <a:ext cx="3381375" cy="75247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https://github.com/ringo-alin/IBE-DataScience-Assignments/blob/main/Course%2010/jupyter-labs-webscraping.ipynb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图片 6">
            <a:extLst>
              <a:ext uri="{FF2B5EF4-FFF2-40B4-BE49-F238E27FC236}">
                <a16:creationId xmlns:a16="http://schemas.microsoft.com/office/drawing/2014/main" id="{29B93C23-84FA-2FEF-84B5-AE7D0261C149}"/>
              </a:ext>
            </a:extLst>
          </p:cNvPr>
          <p:cNvPicPr>
            <a:picLocks noChangeAspect="1"/>
          </p:cNvPicPr>
          <p:nvPr/>
        </p:nvPicPr>
        <p:blipFill>
          <a:blip r:embed="rId3"/>
          <a:stretch>
            <a:fillRect/>
          </a:stretch>
        </p:blipFill>
        <p:spPr>
          <a:xfrm>
            <a:off x="5889624" y="1330325"/>
            <a:ext cx="10963275" cy="619125"/>
          </a:xfrm>
          <a:prstGeom prst="rect">
            <a:avLst/>
          </a:prstGeom>
        </p:spPr>
      </p:pic>
      <p:pic>
        <p:nvPicPr>
          <p:cNvPr id="9" name="图片 8">
            <a:extLst>
              <a:ext uri="{FF2B5EF4-FFF2-40B4-BE49-F238E27FC236}">
                <a16:creationId xmlns:a16="http://schemas.microsoft.com/office/drawing/2014/main" id="{BCEBB74D-D277-DA9B-895F-AE0428178336}"/>
              </a:ext>
            </a:extLst>
          </p:cNvPr>
          <p:cNvPicPr>
            <a:picLocks noChangeAspect="1"/>
          </p:cNvPicPr>
          <p:nvPr/>
        </p:nvPicPr>
        <p:blipFill>
          <a:blip r:embed="rId4"/>
          <a:stretch>
            <a:fillRect/>
          </a:stretch>
        </p:blipFill>
        <p:spPr>
          <a:xfrm>
            <a:off x="5889624" y="1949450"/>
            <a:ext cx="3971925" cy="381000"/>
          </a:xfrm>
          <a:prstGeom prst="rect">
            <a:avLst/>
          </a:prstGeom>
        </p:spPr>
      </p:pic>
      <p:pic>
        <p:nvPicPr>
          <p:cNvPr id="12" name="图片 11">
            <a:extLst>
              <a:ext uri="{FF2B5EF4-FFF2-40B4-BE49-F238E27FC236}">
                <a16:creationId xmlns:a16="http://schemas.microsoft.com/office/drawing/2014/main" id="{B24A0943-4EBE-6F82-8530-A526804918B0}"/>
              </a:ext>
            </a:extLst>
          </p:cNvPr>
          <p:cNvPicPr>
            <a:picLocks noChangeAspect="1"/>
          </p:cNvPicPr>
          <p:nvPr/>
        </p:nvPicPr>
        <p:blipFill>
          <a:blip r:embed="rId5"/>
          <a:stretch>
            <a:fillRect/>
          </a:stretch>
        </p:blipFill>
        <p:spPr>
          <a:xfrm>
            <a:off x="5889624" y="2322288"/>
            <a:ext cx="2962275" cy="342900"/>
          </a:xfrm>
          <a:prstGeom prst="rect">
            <a:avLst/>
          </a:prstGeom>
        </p:spPr>
      </p:pic>
      <p:pic>
        <p:nvPicPr>
          <p:cNvPr id="14" name="图片 13">
            <a:extLst>
              <a:ext uri="{FF2B5EF4-FFF2-40B4-BE49-F238E27FC236}">
                <a16:creationId xmlns:a16="http://schemas.microsoft.com/office/drawing/2014/main" id="{0638E301-639C-2FB0-F450-6AF65DD37F46}"/>
              </a:ext>
            </a:extLst>
          </p:cNvPr>
          <p:cNvPicPr>
            <a:picLocks noChangeAspect="1"/>
          </p:cNvPicPr>
          <p:nvPr/>
        </p:nvPicPr>
        <p:blipFill>
          <a:blip r:embed="rId6"/>
          <a:stretch>
            <a:fillRect/>
          </a:stretch>
        </p:blipFill>
        <p:spPr>
          <a:xfrm>
            <a:off x="5889624" y="2665188"/>
            <a:ext cx="3657600" cy="390525"/>
          </a:xfrm>
          <a:prstGeom prst="rect">
            <a:avLst/>
          </a:prstGeom>
        </p:spPr>
      </p:pic>
      <p:pic>
        <p:nvPicPr>
          <p:cNvPr id="16" name="图片 15">
            <a:extLst>
              <a:ext uri="{FF2B5EF4-FFF2-40B4-BE49-F238E27FC236}">
                <a16:creationId xmlns:a16="http://schemas.microsoft.com/office/drawing/2014/main" id="{92403977-E6F6-4374-0BAA-7C9F981DB955}"/>
              </a:ext>
            </a:extLst>
          </p:cNvPr>
          <p:cNvPicPr>
            <a:picLocks noChangeAspect="1"/>
          </p:cNvPicPr>
          <p:nvPr/>
        </p:nvPicPr>
        <p:blipFill>
          <a:blip r:embed="rId7"/>
          <a:stretch>
            <a:fillRect/>
          </a:stretch>
        </p:blipFill>
        <p:spPr>
          <a:xfrm>
            <a:off x="5894068" y="3055713"/>
            <a:ext cx="3429000" cy="342900"/>
          </a:xfrm>
          <a:prstGeom prst="rect">
            <a:avLst/>
          </a:prstGeom>
        </p:spPr>
      </p:pic>
      <p:pic>
        <p:nvPicPr>
          <p:cNvPr id="18" name="图片 17">
            <a:extLst>
              <a:ext uri="{FF2B5EF4-FFF2-40B4-BE49-F238E27FC236}">
                <a16:creationId xmlns:a16="http://schemas.microsoft.com/office/drawing/2014/main" id="{F5F1993E-E592-5AEC-67A1-165AF3FCF85E}"/>
              </a:ext>
            </a:extLst>
          </p:cNvPr>
          <p:cNvPicPr>
            <a:picLocks noChangeAspect="1"/>
          </p:cNvPicPr>
          <p:nvPr/>
        </p:nvPicPr>
        <p:blipFill>
          <a:blip r:embed="rId8"/>
          <a:stretch>
            <a:fillRect/>
          </a:stretch>
        </p:blipFill>
        <p:spPr>
          <a:xfrm>
            <a:off x="5887624" y="3398613"/>
            <a:ext cx="6353175" cy="1581150"/>
          </a:xfrm>
          <a:prstGeom prst="rect">
            <a:avLst/>
          </a:prstGeom>
        </p:spPr>
      </p:pic>
      <p:pic>
        <p:nvPicPr>
          <p:cNvPr id="20" name="图片 19">
            <a:extLst>
              <a:ext uri="{FF2B5EF4-FFF2-40B4-BE49-F238E27FC236}">
                <a16:creationId xmlns:a16="http://schemas.microsoft.com/office/drawing/2014/main" id="{459FB551-50EE-4EA4-6611-AD9AC17BEBF9}"/>
              </a:ext>
            </a:extLst>
          </p:cNvPr>
          <p:cNvPicPr>
            <a:picLocks noChangeAspect="1"/>
          </p:cNvPicPr>
          <p:nvPr/>
        </p:nvPicPr>
        <p:blipFill>
          <a:blip r:embed="rId9"/>
          <a:stretch>
            <a:fillRect/>
          </a:stretch>
        </p:blipFill>
        <p:spPr>
          <a:xfrm>
            <a:off x="5910262" y="4979763"/>
            <a:ext cx="9591675" cy="167640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371</TotalTime>
  <Words>1207</Words>
  <Application>Microsoft Office PowerPoint</Application>
  <PresentationFormat>宽屏</PresentationFormat>
  <Paragraphs>230</Paragraphs>
  <Slides>46</Slides>
  <Notes>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46</vt:i4>
      </vt:variant>
    </vt:vector>
  </HeadingPairs>
  <TitlesOfParts>
    <vt:vector size="51" baseType="lpstr">
      <vt:lpstr>Abadi</vt:lpstr>
      <vt:lpstr>Arial</vt:lpstr>
      <vt:lpstr>Calibri</vt:lpstr>
      <vt:lpstr>IBM Plex Mono SemiBold</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Zhilin Zhao</cp:lastModifiedBy>
  <cp:revision>240</cp:revision>
  <dcterms:created xsi:type="dcterms:W3CDTF">2021-04-29T18:58:34Z</dcterms:created>
  <dcterms:modified xsi:type="dcterms:W3CDTF">2024-02-25T11:22:05Z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